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57" r:id="rId4"/>
    <p:sldId id="260" r:id="rId5"/>
    <p:sldId id="261" r:id="rId6"/>
    <p:sldId id="262" r:id="rId7"/>
    <p:sldId id="263" r:id="rId8"/>
    <p:sldId id="264" r:id="rId9"/>
    <p:sldId id="265" r:id="rId10"/>
    <p:sldId id="266" r:id="rId11"/>
    <p:sldId id="267" r:id="rId12"/>
    <p:sldId id="269" r:id="rId13"/>
    <p:sldId id="271" r:id="rId14"/>
    <p:sldId id="272" r:id="rId15"/>
    <p:sldId id="273" r:id="rId16"/>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292C5CC2-E5E1-4C48-BC6A-474AC23ADB06}" type="datetimeFigureOut">
              <a:rPr kumimoji="1" lang="ja-JP" altLang="en-US" smtClean="0"/>
              <a:t>2015/5/22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ECEEA90-1BAF-41F4-94D3-2751142931FD}" type="slidenum">
              <a:rPr kumimoji="1" lang="ja-JP" altLang="en-US" smtClean="0"/>
              <a:t>‹#›</a:t>
            </a:fld>
            <a:endParaRPr kumimoji="1" lang="ja-JP" altLang="en-US"/>
          </a:p>
        </p:txBody>
      </p:sp>
    </p:spTree>
    <p:extLst>
      <p:ext uri="{BB962C8B-B14F-4D97-AF65-F5344CB8AC3E}">
        <p14:creationId xmlns:p14="http://schemas.microsoft.com/office/powerpoint/2010/main" val="622223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92C5CC2-E5E1-4C48-BC6A-474AC23ADB06}" type="datetimeFigureOut">
              <a:rPr kumimoji="1" lang="ja-JP" altLang="en-US" smtClean="0"/>
              <a:t>2015/5/22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ECEEA90-1BAF-41F4-94D3-2751142931FD}" type="slidenum">
              <a:rPr kumimoji="1" lang="ja-JP" altLang="en-US" smtClean="0"/>
              <a:t>‹#›</a:t>
            </a:fld>
            <a:endParaRPr kumimoji="1" lang="ja-JP" altLang="en-US"/>
          </a:p>
        </p:txBody>
      </p:sp>
    </p:spTree>
    <p:extLst>
      <p:ext uri="{BB962C8B-B14F-4D97-AF65-F5344CB8AC3E}">
        <p14:creationId xmlns:p14="http://schemas.microsoft.com/office/powerpoint/2010/main" val="1420768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292C5CC2-E5E1-4C48-BC6A-474AC23ADB06}" type="datetimeFigureOut">
              <a:rPr kumimoji="1" lang="ja-JP" altLang="en-US" smtClean="0"/>
              <a:t>2015/5/22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ECEEA90-1BAF-41F4-94D3-2751142931FD}" type="slidenum">
              <a:rPr kumimoji="1" lang="ja-JP" altLang="en-US" smtClean="0"/>
              <a:t>‹#›</a:t>
            </a:fld>
            <a:endParaRPr kumimoji="1" lang="ja-JP" altLang="en-US"/>
          </a:p>
        </p:txBody>
      </p:sp>
    </p:spTree>
    <p:extLst>
      <p:ext uri="{BB962C8B-B14F-4D97-AF65-F5344CB8AC3E}">
        <p14:creationId xmlns:p14="http://schemas.microsoft.com/office/powerpoint/2010/main" val="1804302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292C5CC2-E5E1-4C48-BC6A-474AC23ADB06}" type="datetimeFigureOut">
              <a:rPr kumimoji="1" lang="ja-JP" altLang="en-US" smtClean="0"/>
              <a:t>2015/5/22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ECEEA90-1BAF-41F4-94D3-2751142931FD}" type="slidenum">
              <a:rPr kumimoji="1" lang="ja-JP" altLang="en-US" smtClean="0"/>
              <a:t>‹#›</a:t>
            </a:fld>
            <a:endParaRPr kumimoji="1" lang="ja-JP" altLang="en-US"/>
          </a:p>
        </p:txBody>
      </p:sp>
    </p:spTree>
    <p:extLst>
      <p:ext uri="{BB962C8B-B14F-4D97-AF65-F5344CB8AC3E}">
        <p14:creationId xmlns:p14="http://schemas.microsoft.com/office/powerpoint/2010/main" val="644946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292C5CC2-E5E1-4C48-BC6A-474AC23ADB06}" type="datetimeFigureOut">
              <a:rPr kumimoji="1" lang="ja-JP" altLang="en-US" smtClean="0"/>
              <a:t>2015/5/22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9ECEEA90-1BAF-41F4-94D3-2751142931FD}" type="slidenum">
              <a:rPr kumimoji="1" lang="ja-JP" altLang="en-US" smtClean="0"/>
              <a:t>‹#›</a:t>
            </a:fld>
            <a:endParaRPr kumimoji="1" lang="ja-JP" altLang="en-US"/>
          </a:p>
        </p:txBody>
      </p:sp>
    </p:spTree>
    <p:extLst>
      <p:ext uri="{BB962C8B-B14F-4D97-AF65-F5344CB8AC3E}">
        <p14:creationId xmlns:p14="http://schemas.microsoft.com/office/powerpoint/2010/main" val="862751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292C5CC2-E5E1-4C48-BC6A-474AC23ADB06}" type="datetimeFigureOut">
              <a:rPr kumimoji="1" lang="ja-JP" altLang="en-US" smtClean="0"/>
              <a:t>2015/5/22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9ECEEA90-1BAF-41F4-94D3-2751142931FD}" type="slidenum">
              <a:rPr kumimoji="1" lang="ja-JP" altLang="en-US" smtClean="0"/>
              <a:t>‹#›</a:t>
            </a:fld>
            <a:endParaRPr kumimoji="1" lang="ja-JP" altLang="en-US"/>
          </a:p>
        </p:txBody>
      </p:sp>
    </p:spTree>
    <p:extLst>
      <p:ext uri="{BB962C8B-B14F-4D97-AF65-F5344CB8AC3E}">
        <p14:creationId xmlns:p14="http://schemas.microsoft.com/office/powerpoint/2010/main" val="970412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92C5CC2-E5E1-4C48-BC6A-474AC23ADB06}" type="datetimeFigureOut">
              <a:rPr kumimoji="1" lang="ja-JP" altLang="en-US" smtClean="0"/>
              <a:t>2015/5/22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9ECEEA90-1BAF-41F4-94D3-2751142931FD}" type="slidenum">
              <a:rPr kumimoji="1" lang="ja-JP" altLang="en-US" smtClean="0"/>
              <a:t>‹#›</a:t>
            </a:fld>
            <a:endParaRPr kumimoji="1" lang="ja-JP" altLang="en-US"/>
          </a:p>
        </p:txBody>
      </p:sp>
    </p:spTree>
    <p:extLst>
      <p:ext uri="{BB962C8B-B14F-4D97-AF65-F5344CB8AC3E}">
        <p14:creationId xmlns:p14="http://schemas.microsoft.com/office/powerpoint/2010/main" val="3471915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92C5CC2-E5E1-4C48-BC6A-474AC23ADB06}" type="datetimeFigureOut">
              <a:rPr kumimoji="1" lang="ja-JP" altLang="en-US" smtClean="0"/>
              <a:t>2015/5/22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ECEEA90-1BAF-41F4-94D3-2751142931FD}" type="slidenum">
              <a:rPr kumimoji="1" lang="ja-JP" altLang="en-US" smtClean="0"/>
              <a:t>‹#›</a:t>
            </a:fld>
            <a:endParaRPr kumimoji="1" lang="ja-JP" altLang="en-US"/>
          </a:p>
        </p:txBody>
      </p:sp>
    </p:spTree>
    <p:extLst>
      <p:ext uri="{BB962C8B-B14F-4D97-AF65-F5344CB8AC3E}">
        <p14:creationId xmlns:p14="http://schemas.microsoft.com/office/powerpoint/2010/main" val="1056441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92C5CC2-E5E1-4C48-BC6A-474AC23ADB06}" type="datetimeFigureOut">
              <a:rPr kumimoji="1" lang="ja-JP" altLang="en-US" smtClean="0"/>
              <a:t>2015/5/22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ECEEA90-1BAF-41F4-94D3-2751142931FD}" type="slidenum">
              <a:rPr kumimoji="1" lang="ja-JP" altLang="en-US" smtClean="0"/>
              <a:t>‹#›</a:t>
            </a:fld>
            <a:endParaRPr kumimoji="1" lang="ja-JP" altLang="en-US"/>
          </a:p>
        </p:txBody>
      </p:sp>
    </p:spTree>
    <p:extLst>
      <p:ext uri="{BB962C8B-B14F-4D97-AF65-F5344CB8AC3E}">
        <p14:creationId xmlns:p14="http://schemas.microsoft.com/office/powerpoint/2010/main" val="2685825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92C5CC2-E5E1-4C48-BC6A-474AC23ADB06}" type="datetimeFigureOut">
              <a:rPr kumimoji="1" lang="ja-JP" altLang="en-US" smtClean="0"/>
              <a:t>2015/5/22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ECEEA90-1BAF-41F4-94D3-2751142931FD}" type="slidenum">
              <a:rPr kumimoji="1" lang="ja-JP" altLang="en-US" smtClean="0"/>
              <a:t>‹#›</a:t>
            </a:fld>
            <a:endParaRPr kumimoji="1" lang="ja-JP" altLang="en-US"/>
          </a:p>
        </p:txBody>
      </p:sp>
    </p:spTree>
    <p:extLst>
      <p:ext uri="{BB962C8B-B14F-4D97-AF65-F5344CB8AC3E}">
        <p14:creationId xmlns:p14="http://schemas.microsoft.com/office/powerpoint/2010/main" val="3544696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92C5CC2-E5E1-4C48-BC6A-474AC23ADB06}" type="datetimeFigureOut">
              <a:rPr kumimoji="1" lang="ja-JP" altLang="en-US" smtClean="0"/>
              <a:t>2015/5/22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ECEEA90-1BAF-41F4-94D3-2751142931FD}" type="slidenum">
              <a:rPr kumimoji="1" lang="ja-JP" altLang="en-US" smtClean="0"/>
              <a:t>‹#›</a:t>
            </a:fld>
            <a:endParaRPr kumimoji="1" lang="ja-JP" altLang="en-US"/>
          </a:p>
        </p:txBody>
      </p:sp>
    </p:spTree>
    <p:extLst>
      <p:ext uri="{BB962C8B-B14F-4D97-AF65-F5344CB8AC3E}">
        <p14:creationId xmlns:p14="http://schemas.microsoft.com/office/powerpoint/2010/main" val="2929008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2C5CC2-E5E1-4C48-BC6A-474AC23ADB06}" type="datetimeFigureOut">
              <a:rPr kumimoji="1" lang="ja-JP" altLang="en-US" smtClean="0"/>
              <a:t>2015/5/22</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EEA90-1BAF-41F4-94D3-2751142931FD}" type="slidenum">
              <a:rPr kumimoji="1" lang="ja-JP" altLang="en-US" smtClean="0"/>
              <a:t>‹#›</a:t>
            </a:fld>
            <a:endParaRPr kumimoji="1" lang="ja-JP" altLang="en-US"/>
          </a:p>
        </p:txBody>
      </p:sp>
    </p:spTree>
    <p:extLst>
      <p:ext uri="{BB962C8B-B14F-4D97-AF65-F5344CB8AC3E}">
        <p14:creationId xmlns:p14="http://schemas.microsoft.com/office/powerpoint/2010/main" val="2023266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467591" y="1122363"/>
            <a:ext cx="11242964" cy="2387600"/>
          </a:xfrm>
        </p:spPr>
        <p:txBody>
          <a:bodyPr>
            <a:noAutofit/>
          </a:bodyPr>
          <a:lstStyle/>
          <a:p>
            <a:r>
              <a:rPr lang="ja-JP" altLang="en-US" sz="6600" dirty="0"/>
              <a:t>人</a:t>
            </a:r>
            <a:r>
              <a:rPr lang="ja-JP" altLang="en-US" sz="6600" dirty="0" smtClean="0"/>
              <a:t>を</a:t>
            </a:r>
            <a:r>
              <a:rPr lang="ja-JP" altLang="en-US" sz="6600" dirty="0"/>
              <a:t>軽</a:t>
            </a:r>
            <a:r>
              <a:rPr lang="ja-JP" altLang="en-US" sz="6600" dirty="0" smtClean="0"/>
              <a:t>しめない修行者</a:t>
            </a:r>
            <a:r>
              <a:rPr lang="en-US" altLang="ja-JP" sz="6600" dirty="0" smtClean="0"/>
              <a:t/>
            </a:r>
            <a:br>
              <a:rPr lang="en-US" altLang="ja-JP" sz="6600" dirty="0" smtClean="0"/>
            </a:br>
            <a:r>
              <a:rPr lang="ja-JP" altLang="en-US" sz="6600" dirty="0" smtClean="0"/>
              <a:t>不軽</a:t>
            </a:r>
            <a:r>
              <a:rPr lang="ja-JP" altLang="en-US" sz="6600" dirty="0"/>
              <a:t>菩薩の</a:t>
            </a:r>
            <a:r>
              <a:rPr lang="ja-JP" altLang="en-US" sz="6600" dirty="0" smtClean="0"/>
              <a:t>話</a:t>
            </a:r>
            <a:endParaRPr kumimoji="1" lang="ja-JP" altLang="en-US" sz="6600" dirty="0"/>
          </a:p>
        </p:txBody>
      </p:sp>
      <p:sp>
        <p:nvSpPr>
          <p:cNvPr id="3" name="サブタイトル 2"/>
          <p:cNvSpPr>
            <a:spLocks noGrp="1"/>
          </p:cNvSpPr>
          <p:nvPr>
            <p:ph type="subTitle" idx="1"/>
          </p:nvPr>
        </p:nvSpPr>
        <p:spPr/>
        <p:txBody>
          <a:bodyPr>
            <a:normAutofit/>
          </a:bodyPr>
          <a:lstStyle/>
          <a:p>
            <a:r>
              <a:rPr lang="ja-JP" altLang="en-US" sz="8800" dirty="0" smtClean="0"/>
              <a:t>シナリオ台本</a:t>
            </a:r>
            <a:endParaRPr kumimoji="1" lang="ja-JP" altLang="en-US" sz="8800" dirty="0"/>
          </a:p>
        </p:txBody>
      </p:sp>
    </p:spTree>
    <p:extLst>
      <p:ext uri="{BB962C8B-B14F-4D97-AF65-F5344CB8AC3E}">
        <p14:creationId xmlns:p14="http://schemas.microsoft.com/office/powerpoint/2010/main" val="2405131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338241" y="680479"/>
            <a:ext cx="7571303" cy="5539568"/>
          </a:xfrm>
          <a:prstGeom prst="rect">
            <a:avLst/>
          </a:prstGeom>
          <a:noFill/>
        </p:spPr>
        <p:txBody>
          <a:bodyPr vert="eaVert" wrap="square" rtlCol="0">
            <a:spAutoFit/>
          </a:bodyPr>
          <a:lstStyle/>
          <a:p>
            <a:pPr>
              <a:lnSpc>
                <a:spcPct val="150000"/>
              </a:lnSpc>
            </a:pPr>
            <a:r>
              <a:rPr kumimoji="1" lang="ja-JP" altLang="en-US" sz="3200" dirty="0" smtClean="0">
                <a:effectLst>
                  <a:outerShdw blurRad="38100" dist="38100" dir="2700000" algn="tl">
                    <a:srgbClr val="000000">
                      <a:alpha val="43137"/>
                    </a:srgbClr>
                  </a:outerShdw>
                </a:effectLst>
              </a:rPr>
              <a:t>キャスト</a:t>
            </a:r>
            <a:endParaRPr kumimoji="1" lang="en-US" altLang="ja-JP" sz="3200" dirty="0" smtClean="0">
              <a:effectLst>
                <a:outerShdw blurRad="38100" dist="38100" dir="2700000" algn="tl">
                  <a:srgbClr val="000000">
                    <a:alpha val="43137"/>
                  </a:srgbClr>
                </a:outerShdw>
              </a:effectLst>
            </a:endParaRPr>
          </a:p>
          <a:p>
            <a:pPr>
              <a:lnSpc>
                <a:spcPct val="150000"/>
              </a:lnSpc>
            </a:pPr>
            <a:r>
              <a:rPr lang="en-US" altLang="ja-JP" dirty="0" smtClean="0"/>
              <a:t>	</a:t>
            </a:r>
            <a:r>
              <a:rPr lang="ja-JP" altLang="en-US" dirty="0" smtClean="0"/>
              <a:t>祖母</a:t>
            </a:r>
            <a:r>
              <a:rPr lang="en-US" altLang="ja-JP" dirty="0"/>
              <a:t>	</a:t>
            </a:r>
            <a:r>
              <a:rPr lang="en-US" altLang="ja-JP" dirty="0" smtClean="0"/>
              <a:t>	</a:t>
            </a:r>
            <a:r>
              <a:rPr lang="ja-JP" altLang="en-US" dirty="0" smtClean="0"/>
              <a:t>伊賀上　貴生子</a:t>
            </a:r>
            <a:endParaRPr lang="en-US" altLang="ja-JP" dirty="0" smtClean="0"/>
          </a:p>
          <a:p>
            <a:pPr>
              <a:lnSpc>
                <a:spcPct val="150000"/>
              </a:lnSpc>
            </a:pPr>
            <a:r>
              <a:rPr kumimoji="1" lang="en-US" altLang="ja-JP" dirty="0" smtClean="0"/>
              <a:t>	</a:t>
            </a:r>
            <a:r>
              <a:rPr kumimoji="1" lang="ja-JP" altLang="en-US" dirty="0" smtClean="0"/>
              <a:t>孫</a:t>
            </a:r>
            <a:r>
              <a:rPr lang="en-US" altLang="ja-JP" dirty="0"/>
              <a:t>	</a:t>
            </a:r>
            <a:r>
              <a:rPr lang="en-US" altLang="ja-JP" dirty="0" smtClean="0"/>
              <a:t>	</a:t>
            </a:r>
            <a:r>
              <a:rPr lang="ja-JP" altLang="en-US" dirty="0" smtClean="0"/>
              <a:t>斉尾　桜</a:t>
            </a:r>
            <a:endParaRPr lang="en-US" altLang="ja-JP" dirty="0" smtClean="0"/>
          </a:p>
          <a:p>
            <a:pPr>
              <a:lnSpc>
                <a:spcPct val="150000"/>
              </a:lnSpc>
            </a:pPr>
            <a:r>
              <a:rPr kumimoji="1" lang="en-US" altLang="ja-JP" dirty="0" smtClean="0"/>
              <a:t>	</a:t>
            </a:r>
            <a:r>
              <a:rPr kumimoji="1" lang="ja-JP" altLang="en-US" dirty="0" smtClean="0"/>
              <a:t>お母さん</a:t>
            </a:r>
            <a:r>
              <a:rPr kumimoji="1" lang="en-US" altLang="ja-JP" dirty="0" smtClean="0"/>
              <a:t>		</a:t>
            </a:r>
            <a:r>
              <a:rPr lang="ja-JP" altLang="en-US" dirty="0"/>
              <a:t>飯田七</a:t>
            </a:r>
            <a:r>
              <a:rPr lang="ja-JP" altLang="en-US" dirty="0" smtClean="0"/>
              <a:t>菜</a:t>
            </a:r>
            <a:endParaRPr kumimoji="1" lang="en-US" altLang="ja-JP" dirty="0" smtClean="0"/>
          </a:p>
          <a:p>
            <a:pPr>
              <a:lnSpc>
                <a:spcPct val="150000"/>
              </a:lnSpc>
            </a:pPr>
            <a:r>
              <a:rPr kumimoji="1" lang="en-US" altLang="ja-JP" dirty="0" smtClean="0"/>
              <a:t>	</a:t>
            </a:r>
            <a:r>
              <a:rPr kumimoji="1" lang="ja-JP" altLang="en-US" dirty="0" smtClean="0"/>
              <a:t>こども１</a:t>
            </a:r>
            <a:r>
              <a:rPr lang="en-US" altLang="ja-JP" dirty="0"/>
              <a:t>	</a:t>
            </a:r>
            <a:r>
              <a:rPr lang="en-US" altLang="ja-JP" dirty="0" smtClean="0"/>
              <a:t>	</a:t>
            </a:r>
            <a:r>
              <a:rPr kumimoji="1" lang="ja-JP" altLang="en-US" dirty="0" smtClean="0"/>
              <a:t>松岡　莉桜</a:t>
            </a:r>
            <a:endParaRPr kumimoji="1" lang="en-US" altLang="ja-JP" dirty="0" smtClean="0"/>
          </a:p>
          <a:p>
            <a:pPr>
              <a:lnSpc>
                <a:spcPct val="150000"/>
              </a:lnSpc>
            </a:pPr>
            <a:r>
              <a:rPr lang="en-US" altLang="ja-JP" dirty="0" smtClean="0"/>
              <a:t>	</a:t>
            </a:r>
            <a:r>
              <a:rPr lang="ja-JP" altLang="en-US" dirty="0" smtClean="0"/>
              <a:t>こども２</a:t>
            </a:r>
            <a:r>
              <a:rPr lang="en-US" altLang="ja-JP" dirty="0" smtClean="0"/>
              <a:t>		</a:t>
            </a:r>
            <a:r>
              <a:rPr kumimoji="1" lang="ja-JP" altLang="en-US" dirty="0" smtClean="0"/>
              <a:t>丸岡ひかり</a:t>
            </a:r>
            <a:endParaRPr kumimoji="1" lang="en-US" altLang="ja-JP" dirty="0" smtClean="0"/>
          </a:p>
          <a:p>
            <a:pPr>
              <a:lnSpc>
                <a:spcPct val="150000"/>
              </a:lnSpc>
            </a:pPr>
            <a:r>
              <a:rPr lang="en-US" altLang="ja-JP" dirty="0" smtClean="0"/>
              <a:t>	</a:t>
            </a:r>
            <a:r>
              <a:rPr lang="ja-JP" altLang="en-US" dirty="0" smtClean="0"/>
              <a:t>不軽菩薩</a:t>
            </a:r>
            <a:r>
              <a:rPr lang="en-US" altLang="ja-JP" dirty="0" smtClean="0"/>
              <a:t>	</a:t>
            </a:r>
            <a:r>
              <a:rPr lang="ja-JP" altLang="en-US" dirty="0" smtClean="0"/>
              <a:t>名嶋　航世／吉岡琉空</a:t>
            </a:r>
            <a:endParaRPr lang="en-US" altLang="ja-JP" dirty="0" smtClean="0"/>
          </a:p>
          <a:p>
            <a:pPr>
              <a:lnSpc>
                <a:spcPct val="150000"/>
              </a:lnSpc>
            </a:pPr>
            <a:r>
              <a:rPr kumimoji="1" lang="en-US" altLang="ja-JP" dirty="0" smtClean="0"/>
              <a:t>	</a:t>
            </a:r>
            <a:r>
              <a:rPr kumimoji="1" lang="ja-JP" altLang="en-US" dirty="0" smtClean="0"/>
              <a:t>病気の人</a:t>
            </a:r>
            <a:r>
              <a:rPr kumimoji="1" lang="en-US" altLang="ja-JP" dirty="0" smtClean="0"/>
              <a:t>		</a:t>
            </a:r>
            <a:r>
              <a:rPr kumimoji="1" lang="ja-JP" altLang="en-US" dirty="0" smtClean="0"/>
              <a:t>飯田　</a:t>
            </a:r>
            <a:r>
              <a:rPr lang="ja-JP" altLang="en-US" dirty="0" smtClean="0"/>
              <a:t>圭唯</a:t>
            </a:r>
            <a:endParaRPr kumimoji="1" lang="en-US" altLang="ja-JP" dirty="0" smtClean="0"/>
          </a:p>
          <a:p>
            <a:pPr>
              <a:lnSpc>
                <a:spcPct val="150000"/>
              </a:lnSpc>
            </a:pPr>
            <a:r>
              <a:rPr lang="en-US" altLang="ja-JP" dirty="0" smtClean="0"/>
              <a:t>	</a:t>
            </a:r>
            <a:r>
              <a:rPr lang="ja-JP" altLang="en-US" dirty="0" smtClean="0"/>
              <a:t>働く男</a:t>
            </a:r>
            <a:r>
              <a:rPr lang="en-US" altLang="ja-JP" dirty="0" smtClean="0"/>
              <a:t>		</a:t>
            </a:r>
            <a:r>
              <a:rPr lang="ja-JP" altLang="en-US" dirty="0" smtClean="0"/>
              <a:t>生駒　遥</a:t>
            </a:r>
            <a:endParaRPr lang="en-US" altLang="ja-JP" dirty="0" smtClean="0"/>
          </a:p>
          <a:p>
            <a:pPr>
              <a:lnSpc>
                <a:spcPct val="150000"/>
              </a:lnSpc>
            </a:pPr>
            <a:r>
              <a:rPr kumimoji="1" lang="en-US" altLang="ja-JP" dirty="0" smtClean="0"/>
              <a:t>	</a:t>
            </a:r>
            <a:r>
              <a:rPr kumimoji="1" lang="ja-JP" altLang="en-US" dirty="0" smtClean="0"/>
              <a:t>夫婦</a:t>
            </a:r>
            <a:r>
              <a:rPr kumimoji="1" lang="en-US" altLang="ja-JP" dirty="0" smtClean="0"/>
              <a:t>		</a:t>
            </a:r>
            <a:r>
              <a:rPr kumimoji="1" lang="ja-JP" altLang="en-US" dirty="0" smtClean="0"/>
              <a:t>丸岡こころ／名嶋淳人</a:t>
            </a:r>
            <a:endParaRPr kumimoji="1" lang="en-US" altLang="ja-JP" dirty="0" smtClean="0"/>
          </a:p>
          <a:p>
            <a:pPr>
              <a:lnSpc>
                <a:spcPct val="150000"/>
              </a:lnSpc>
            </a:pPr>
            <a:r>
              <a:rPr lang="en-US" altLang="ja-JP" dirty="0" smtClean="0"/>
              <a:t>	</a:t>
            </a:r>
            <a:r>
              <a:rPr lang="ja-JP" altLang="en-US" dirty="0" smtClean="0"/>
              <a:t>こども３</a:t>
            </a:r>
            <a:r>
              <a:rPr lang="en-US" altLang="ja-JP" dirty="0" smtClean="0"/>
              <a:t>		</a:t>
            </a:r>
            <a:r>
              <a:rPr lang="ja-JP" altLang="en-US" dirty="0" smtClean="0"/>
              <a:t>藤田桃子</a:t>
            </a:r>
            <a:endParaRPr lang="en-US" altLang="ja-JP" dirty="0" smtClean="0"/>
          </a:p>
          <a:p>
            <a:pPr>
              <a:lnSpc>
                <a:spcPct val="150000"/>
              </a:lnSpc>
            </a:pPr>
            <a:r>
              <a:rPr kumimoji="1" lang="en-US" altLang="ja-JP" dirty="0" smtClean="0"/>
              <a:t>	</a:t>
            </a:r>
            <a:r>
              <a:rPr kumimoji="1" lang="ja-JP" altLang="en-US" dirty="0" smtClean="0"/>
              <a:t>こども４</a:t>
            </a:r>
            <a:r>
              <a:rPr kumimoji="1" lang="en-US" altLang="ja-JP" dirty="0" smtClean="0"/>
              <a:t>		</a:t>
            </a:r>
            <a:r>
              <a:rPr kumimoji="1" lang="ja-JP" altLang="en-US" dirty="0" smtClean="0"/>
              <a:t>松本華蓮</a:t>
            </a:r>
            <a:endParaRPr kumimoji="1" lang="en-US" altLang="ja-JP" dirty="0" smtClean="0"/>
          </a:p>
          <a:p>
            <a:pPr>
              <a:lnSpc>
                <a:spcPct val="150000"/>
              </a:lnSpc>
            </a:pPr>
            <a:r>
              <a:rPr lang="en-US" altLang="ja-JP" dirty="0" smtClean="0"/>
              <a:t>	</a:t>
            </a:r>
            <a:r>
              <a:rPr lang="ja-JP" altLang="en-US" dirty="0" smtClean="0"/>
              <a:t>こども５</a:t>
            </a:r>
            <a:r>
              <a:rPr lang="en-US" altLang="ja-JP" dirty="0" smtClean="0"/>
              <a:t>		</a:t>
            </a:r>
            <a:r>
              <a:rPr lang="ja-JP" altLang="en-US" dirty="0" smtClean="0"/>
              <a:t>飯田</a:t>
            </a:r>
            <a:r>
              <a:rPr lang="ja-JP" altLang="en-US" dirty="0"/>
              <a:t>　</a:t>
            </a:r>
            <a:r>
              <a:rPr lang="ja-JP" altLang="en-US" dirty="0" smtClean="0"/>
              <a:t>鈴</a:t>
            </a:r>
            <a:endParaRPr lang="en-US" altLang="ja-JP" dirty="0" smtClean="0"/>
          </a:p>
          <a:p>
            <a:pPr>
              <a:lnSpc>
                <a:spcPct val="150000"/>
              </a:lnSpc>
            </a:pPr>
            <a:r>
              <a:rPr kumimoji="1" lang="en-US" altLang="ja-JP" dirty="0" smtClean="0"/>
              <a:t>	</a:t>
            </a:r>
            <a:r>
              <a:rPr kumimoji="1" lang="ja-JP" altLang="en-US" dirty="0" smtClean="0"/>
              <a:t>修行者</a:t>
            </a:r>
            <a:r>
              <a:rPr kumimoji="1" lang="en-US" altLang="ja-JP" dirty="0" smtClean="0"/>
              <a:t>		</a:t>
            </a:r>
            <a:r>
              <a:rPr kumimoji="1" lang="ja-JP" altLang="en-US" dirty="0" smtClean="0"/>
              <a:t>田中清忍師</a:t>
            </a:r>
            <a:endParaRPr kumimoji="1" lang="en-US" altLang="ja-JP" dirty="0" smtClean="0"/>
          </a:p>
          <a:p>
            <a:pPr>
              <a:lnSpc>
                <a:spcPct val="150000"/>
              </a:lnSpc>
            </a:pPr>
            <a:r>
              <a:rPr lang="en-US" altLang="ja-JP" dirty="0" smtClean="0"/>
              <a:t>	</a:t>
            </a:r>
            <a:r>
              <a:rPr lang="ja-JP" altLang="en-US" dirty="0" smtClean="0"/>
              <a:t>聴衆</a:t>
            </a:r>
            <a:r>
              <a:rPr lang="en-US" altLang="ja-JP" dirty="0" smtClean="0"/>
              <a:t>		</a:t>
            </a:r>
            <a:r>
              <a:rPr lang="ja-JP" altLang="en-US" dirty="0" smtClean="0"/>
              <a:t>出てきてた人</a:t>
            </a:r>
            <a:endParaRPr lang="en-US" altLang="ja-JP" dirty="0" smtClean="0"/>
          </a:p>
          <a:p>
            <a:pPr>
              <a:lnSpc>
                <a:spcPct val="150000"/>
              </a:lnSpc>
            </a:pPr>
            <a:r>
              <a:rPr kumimoji="1" lang="en-US" altLang="ja-JP" dirty="0" smtClean="0"/>
              <a:t>	</a:t>
            </a:r>
            <a:r>
              <a:rPr kumimoji="1" lang="ja-JP" altLang="en-US" dirty="0" smtClean="0"/>
              <a:t>威音王仏</a:t>
            </a:r>
            <a:r>
              <a:rPr kumimoji="1" lang="en-US" altLang="ja-JP" dirty="0" smtClean="0"/>
              <a:t>	</a:t>
            </a:r>
            <a:r>
              <a:rPr kumimoji="1" lang="ja-JP" altLang="en-US" dirty="0" smtClean="0"/>
              <a:t>音声</a:t>
            </a:r>
            <a:endParaRPr kumimoji="1" lang="en-US" altLang="ja-JP" dirty="0" smtClean="0"/>
          </a:p>
          <a:p>
            <a:pPr>
              <a:lnSpc>
                <a:spcPct val="150000"/>
              </a:lnSpc>
            </a:pPr>
            <a:r>
              <a:rPr lang="en-US" altLang="ja-JP" dirty="0" smtClean="0"/>
              <a:t>	</a:t>
            </a:r>
            <a:r>
              <a:rPr lang="ja-JP" altLang="en-US" dirty="0" smtClean="0"/>
              <a:t>ナレーター</a:t>
            </a:r>
            <a:r>
              <a:rPr lang="en-US" altLang="ja-JP" dirty="0"/>
              <a:t>	</a:t>
            </a:r>
            <a:r>
              <a:rPr lang="ja-JP" altLang="en-US" dirty="0"/>
              <a:t>松本　</a:t>
            </a:r>
            <a:r>
              <a:rPr lang="ja-JP" altLang="en-US" dirty="0" smtClean="0"/>
              <a:t>裕歌</a:t>
            </a:r>
            <a:endParaRPr lang="en-US" altLang="ja-JP" dirty="0"/>
          </a:p>
        </p:txBody>
      </p:sp>
    </p:spTree>
    <p:extLst>
      <p:ext uri="{BB962C8B-B14F-4D97-AF65-F5344CB8AC3E}">
        <p14:creationId xmlns:p14="http://schemas.microsoft.com/office/powerpoint/2010/main" val="375941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9583339" y="190698"/>
            <a:ext cx="1846659" cy="6407529"/>
          </a:xfrm>
          <a:prstGeom prst="rect">
            <a:avLst/>
          </a:prstGeom>
          <a:noFill/>
          <a:ln>
            <a:solidFill>
              <a:schemeClr val="tx1"/>
            </a:solidFill>
          </a:ln>
        </p:spPr>
        <p:txBody>
          <a:bodyPr vert="eaVert" wrap="square" rtlCol="0">
            <a:spAutoFit/>
          </a:bodyPr>
          <a:lstStyle/>
          <a:p>
            <a:r>
              <a:rPr lang="ja-JP" altLang="ja-JP" sz="1200" dirty="0" smtClean="0"/>
              <a:t>設定</a:t>
            </a:r>
            <a:r>
              <a:rPr lang="en-US" altLang="ja-JP" sz="1200" dirty="0" smtClean="0"/>
              <a:t>【</a:t>
            </a:r>
            <a:r>
              <a:rPr lang="ja-JP" altLang="en-US" sz="1200" dirty="0" smtClean="0"/>
              <a:t>小</a:t>
            </a:r>
            <a:r>
              <a:rPr lang="ja-JP" altLang="ja-JP" sz="1200" dirty="0" smtClean="0"/>
              <a:t>学生</a:t>
            </a:r>
            <a:r>
              <a:rPr lang="ja-JP" altLang="ja-JP" sz="1200" dirty="0"/>
              <a:t>と</a:t>
            </a:r>
            <a:r>
              <a:rPr lang="ja-JP" altLang="ja-JP" sz="1200" dirty="0" smtClean="0"/>
              <a:t>おばあちゃん</a:t>
            </a:r>
            <a:r>
              <a:rPr lang="en-US" altLang="ja-JP" sz="1200" dirty="0" smtClean="0"/>
              <a:t>】</a:t>
            </a:r>
            <a:endParaRPr lang="ja-JP" altLang="ja-JP" sz="1200" dirty="0"/>
          </a:p>
          <a:p>
            <a:endParaRPr lang="en-US" altLang="ja-JP" sz="1200" dirty="0" smtClean="0"/>
          </a:p>
          <a:p>
            <a:r>
              <a:rPr lang="ja-JP" altLang="ja-JP" sz="1200" dirty="0" smtClean="0"/>
              <a:t>■</a:t>
            </a:r>
            <a:r>
              <a:rPr lang="ja-JP" altLang="ja-JP" sz="1200" dirty="0"/>
              <a:t>学校</a:t>
            </a:r>
            <a:r>
              <a:rPr lang="ja-JP" altLang="ja-JP" sz="1200" dirty="0" smtClean="0"/>
              <a:t>で</a:t>
            </a:r>
            <a:r>
              <a:rPr lang="ja-JP" altLang="en-US" sz="1200" dirty="0" smtClean="0"/>
              <a:t>（中学生は適宜小学生の内容に変更する）</a:t>
            </a:r>
            <a:endParaRPr lang="ja-JP" altLang="ja-JP" sz="1200" dirty="0"/>
          </a:p>
          <a:p>
            <a:r>
              <a:rPr lang="ja-JP" altLang="ja-JP" sz="1200" dirty="0" smtClean="0"/>
              <a:t>　女子中学生２年生。</a:t>
            </a:r>
            <a:r>
              <a:rPr lang="ja-JP" altLang="ja-JP" sz="1200" dirty="0"/>
              <a:t>勉強</a:t>
            </a:r>
            <a:r>
              <a:rPr lang="ja-JP" altLang="ja-JP" sz="1200" dirty="0" smtClean="0"/>
              <a:t>もクラブも</a:t>
            </a:r>
            <a:r>
              <a:rPr lang="ja-JP" altLang="ja-JP" sz="1200" dirty="0"/>
              <a:t>コツコツとまじめにするタイプ。バレー部のキャプテンになってチームのみんなとなかよく、もっとうまくなりたいと向上心がある。</a:t>
            </a:r>
          </a:p>
          <a:p>
            <a:r>
              <a:rPr lang="ja-JP" altLang="en-US" sz="1200" dirty="0" smtClean="0"/>
              <a:t>　</a:t>
            </a:r>
            <a:r>
              <a:rPr lang="ja-JP" altLang="ja-JP" sz="1200" dirty="0" smtClean="0"/>
              <a:t>一方</a:t>
            </a:r>
            <a:r>
              <a:rPr lang="ja-JP" altLang="ja-JP" sz="1200" dirty="0"/>
              <a:t>で、一生懸命すればするほど一部の同級生や後輩から「しんどい練習したくない。」「そんなにがんばっても自分達が全国大会にでられるはずない。」「ひとりでがんばって生意気」といわれ、落ち込んでいる。ついてきてくれる友人もいるけど、自分じゃだめなのかなとあきらめ気味で家に</a:t>
            </a:r>
            <a:r>
              <a:rPr lang="ja-JP" altLang="ja-JP" sz="1200" dirty="0" smtClean="0"/>
              <a:t>帰っ</a:t>
            </a:r>
            <a:r>
              <a:rPr lang="ja-JP" altLang="en-US" sz="1200" dirty="0" smtClean="0"/>
              <a:t>てきた</a:t>
            </a:r>
            <a:r>
              <a:rPr lang="ja-JP" altLang="ja-JP" sz="1200" dirty="0" smtClean="0"/>
              <a:t>。</a:t>
            </a:r>
            <a:endParaRPr lang="ja-JP" altLang="ja-JP" sz="1200" dirty="0"/>
          </a:p>
        </p:txBody>
      </p:sp>
      <p:sp>
        <p:nvSpPr>
          <p:cNvPr id="4" name="テキスト ボックス 3"/>
          <p:cNvSpPr txBox="1"/>
          <p:nvPr/>
        </p:nvSpPr>
        <p:spPr>
          <a:xfrm>
            <a:off x="9180307" y="904009"/>
            <a:ext cx="400110" cy="1880753"/>
          </a:xfrm>
          <a:prstGeom prst="rect">
            <a:avLst/>
          </a:prstGeom>
          <a:noFill/>
          <a:ln>
            <a:solidFill>
              <a:schemeClr val="tx1"/>
            </a:solidFill>
          </a:ln>
        </p:spPr>
        <p:txBody>
          <a:bodyPr vert="eaVert" wrap="square" rtlCol="0">
            <a:spAutoFit/>
          </a:bodyPr>
          <a:lstStyle/>
          <a:p>
            <a:r>
              <a:rPr lang="ja-JP" altLang="en-US" sz="1400" dirty="0" smtClean="0"/>
              <a:t>設定・効果・設備</a:t>
            </a:r>
            <a:endParaRPr lang="en-US" altLang="ja-JP" sz="1400" dirty="0"/>
          </a:p>
        </p:txBody>
      </p:sp>
      <p:sp>
        <p:nvSpPr>
          <p:cNvPr id="5" name="テキスト ボックス 4"/>
          <p:cNvSpPr txBox="1"/>
          <p:nvPr/>
        </p:nvSpPr>
        <p:spPr>
          <a:xfrm>
            <a:off x="9180307" y="190698"/>
            <a:ext cx="400110" cy="713310"/>
          </a:xfrm>
          <a:prstGeom prst="rect">
            <a:avLst/>
          </a:prstGeom>
          <a:noFill/>
          <a:ln>
            <a:solidFill>
              <a:schemeClr val="tx1"/>
            </a:solidFill>
          </a:ln>
        </p:spPr>
        <p:txBody>
          <a:bodyPr vert="eaVert" wrap="square" rtlCol="0">
            <a:spAutoFit/>
          </a:bodyPr>
          <a:lstStyle/>
          <a:p>
            <a:r>
              <a:rPr lang="ja-JP" altLang="en-US" sz="1400" dirty="0" smtClean="0"/>
              <a:t>音響</a:t>
            </a:r>
            <a:endParaRPr kumimoji="1" lang="ja-JP" altLang="en-US" sz="1400" dirty="0"/>
          </a:p>
        </p:txBody>
      </p:sp>
      <p:sp>
        <p:nvSpPr>
          <p:cNvPr id="7" name="テキスト ボックス 6"/>
          <p:cNvSpPr txBox="1"/>
          <p:nvPr/>
        </p:nvSpPr>
        <p:spPr>
          <a:xfrm>
            <a:off x="9176842" y="2784762"/>
            <a:ext cx="400110" cy="3813465"/>
          </a:xfrm>
          <a:prstGeom prst="rect">
            <a:avLst/>
          </a:prstGeom>
          <a:noFill/>
          <a:ln>
            <a:solidFill>
              <a:schemeClr val="tx1"/>
            </a:solidFill>
          </a:ln>
        </p:spPr>
        <p:txBody>
          <a:bodyPr vert="eaVert" wrap="square" rtlCol="0">
            <a:spAutoFit/>
          </a:bodyPr>
          <a:lstStyle/>
          <a:p>
            <a:r>
              <a:rPr lang="ja-JP" altLang="en-US" sz="1400" dirty="0"/>
              <a:t>セリフ</a:t>
            </a:r>
            <a:endParaRPr lang="en-US" altLang="ja-JP" sz="1400" dirty="0"/>
          </a:p>
        </p:txBody>
      </p:sp>
      <p:sp>
        <p:nvSpPr>
          <p:cNvPr id="11" name="テキスト ボックス 10"/>
          <p:cNvSpPr txBox="1"/>
          <p:nvPr/>
        </p:nvSpPr>
        <p:spPr>
          <a:xfrm>
            <a:off x="372842" y="2784763"/>
            <a:ext cx="8802410" cy="3813463"/>
          </a:xfrm>
          <a:prstGeom prst="rect">
            <a:avLst/>
          </a:prstGeom>
          <a:noFill/>
          <a:ln>
            <a:solidFill>
              <a:schemeClr val="tx1"/>
            </a:solidFill>
          </a:ln>
        </p:spPr>
        <p:txBody>
          <a:bodyPr vert="eaVert" wrap="square" rtlCol="0">
            <a:spAutoFit/>
          </a:bodyPr>
          <a:lstStyle/>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r>
              <a:rPr lang="ja-JP" altLang="ja-JP" sz="1400" dirty="0" smtClean="0"/>
              <a:t>★</a:t>
            </a:r>
            <a:r>
              <a:rPr lang="ja-JP" altLang="ja-JP" sz="1400" dirty="0"/>
              <a:t>祖母</a:t>
            </a:r>
          </a:p>
          <a:p>
            <a:r>
              <a:rPr lang="ja-JP" altLang="en-US" sz="1400" dirty="0" smtClean="0"/>
              <a:t>　</a:t>
            </a:r>
            <a:r>
              <a:rPr lang="ja-JP" altLang="ja-JP" sz="1400" dirty="0" smtClean="0"/>
              <a:t>●</a:t>
            </a:r>
            <a:r>
              <a:rPr lang="ja-JP" altLang="ja-JP" sz="1400" dirty="0"/>
              <a:t>●ちゃん、おかえり</a:t>
            </a:r>
          </a:p>
          <a:p>
            <a:endParaRPr lang="en-US" altLang="ja-JP" sz="1400" dirty="0" smtClean="0"/>
          </a:p>
          <a:p>
            <a:r>
              <a:rPr lang="ja-JP" altLang="ja-JP" sz="1400" dirty="0" smtClean="0"/>
              <a:t>★</a:t>
            </a:r>
            <a:r>
              <a:rPr lang="ja-JP" altLang="ja-JP" sz="1400" dirty="0"/>
              <a:t>孫</a:t>
            </a:r>
          </a:p>
          <a:p>
            <a:r>
              <a:rPr lang="ja-JP" altLang="en-US" sz="1400" dirty="0" smtClean="0"/>
              <a:t>　</a:t>
            </a:r>
            <a:r>
              <a:rPr lang="ja-JP" altLang="ja-JP" sz="1400" dirty="0" smtClean="0"/>
              <a:t>ただいま</a:t>
            </a:r>
            <a:r>
              <a:rPr lang="ja-JP" altLang="ja-JP" sz="1400" dirty="0"/>
              <a:t>、おばあちゃんまた南無妙法蓮華経してんの。</a:t>
            </a:r>
          </a:p>
          <a:p>
            <a:endParaRPr lang="en-US" altLang="ja-JP" sz="1400" dirty="0" smtClean="0"/>
          </a:p>
          <a:p>
            <a:r>
              <a:rPr lang="ja-JP" altLang="ja-JP" sz="1400" dirty="0" smtClean="0"/>
              <a:t>★</a:t>
            </a:r>
            <a:r>
              <a:rPr lang="ja-JP" altLang="ja-JP" sz="1400" dirty="0"/>
              <a:t>祖母</a:t>
            </a:r>
          </a:p>
          <a:p>
            <a:r>
              <a:rPr lang="ja-JP" altLang="en-US" sz="1400" dirty="0" smtClean="0"/>
              <a:t>　</a:t>
            </a:r>
            <a:r>
              <a:rPr lang="ja-JP" altLang="ja-JP" sz="1400" dirty="0" smtClean="0"/>
              <a:t>そう</a:t>
            </a:r>
            <a:r>
              <a:rPr lang="ja-JP" altLang="ja-JP" sz="1400" dirty="0"/>
              <a:t>よ。●●が最近クラブがんばってるから、上手になりますように</a:t>
            </a:r>
            <a:r>
              <a:rPr lang="ja-JP" altLang="ja-JP" sz="1400" dirty="0" err="1"/>
              <a:t>って</a:t>
            </a:r>
            <a:r>
              <a:rPr lang="ja-JP" altLang="ja-JP" sz="1400" dirty="0"/>
              <a:t>お願いしてるんよ</a:t>
            </a:r>
          </a:p>
          <a:p>
            <a:endParaRPr lang="en-US" altLang="ja-JP" sz="1400" dirty="0" smtClean="0"/>
          </a:p>
          <a:p>
            <a:r>
              <a:rPr lang="ja-JP" altLang="ja-JP" sz="1400" dirty="0" smtClean="0"/>
              <a:t>★</a:t>
            </a:r>
            <a:r>
              <a:rPr lang="ja-JP" altLang="ja-JP" sz="1400" dirty="0"/>
              <a:t>孫</a:t>
            </a:r>
          </a:p>
          <a:p>
            <a:r>
              <a:rPr lang="ja-JP" altLang="en-US" sz="1400" dirty="0" smtClean="0"/>
              <a:t>　</a:t>
            </a:r>
            <a:r>
              <a:rPr lang="ja-JP" altLang="ja-JP" sz="1400" dirty="0" err="1" smtClean="0"/>
              <a:t>そん</a:t>
            </a:r>
            <a:r>
              <a:rPr lang="ja-JP" altLang="ja-JP" sz="1400" dirty="0"/>
              <a:t>なんしても無駄、意味ないし・・・</a:t>
            </a:r>
          </a:p>
          <a:p>
            <a:endParaRPr lang="en-US" altLang="ja-JP" sz="1400" dirty="0" smtClean="0"/>
          </a:p>
          <a:p>
            <a:r>
              <a:rPr lang="ja-JP" altLang="ja-JP" sz="1400" dirty="0" smtClean="0"/>
              <a:t>★</a:t>
            </a:r>
            <a:r>
              <a:rPr lang="ja-JP" altLang="ja-JP" sz="1400" dirty="0"/>
              <a:t>祖母</a:t>
            </a:r>
          </a:p>
          <a:p>
            <a:r>
              <a:rPr lang="ja-JP" altLang="en-US" sz="1400" dirty="0" smtClean="0"/>
              <a:t>　</a:t>
            </a:r>
            <a:r>
              <a:rPr lang="ja-JP" altLang="ja-JP" sz="1400" dirty="0" smtClean="0"/>
              <a:t>そんな</a:t>
            </a:r>
            <a:r>
              <a:rPr lang="ja-JP" altLang="ja-JP" sz="1400" dirty="0"/>
              <a:t>ことないよ、お願いしたらきっと仏様が助けてくれはるよ。●●も小さいとき、一緒にしてたでしょ。なんでそんなこというの</a:t>
            </a:r>
          </a:p>
          <a:p>
            <a:endParaRPr lang="en-US" altLang="ja-JP" sz="1400" dirty="0" smtClean="0"/>
          </a:p>
          <a:p>
            <a:r>
              <a:rPr lang="ja-JP" altLang="ja-JP" sz="1400" dirty="0" smtClean="0"/>
              <a:t>★</a:t>
            </a:r>
            <a:r>
              <a:rPr lang="ja-JP" altLang="ja-JP" sz="1400" dirty="0"/>
              <a:t>孫</a:t>
            </a:r>
          </a:p>
          <a:p>
            <a:r>
              <a:rPr lang="ja-JP" altLang="en-US" sz="1400" dirty="0" smtClean="0"/>
              <a:t>　</a:t>
            </a:r>
            <a:r>
              <a:rPr lang="ja-JP" altLang="ja-JP" sz="1400" dirty="0" smtClean="0"/>
              <a:t>・</a:t>
            </a:r>
            <a:r>
              <a:rPr lang="ja-JP" altLang="ja-JP" sz="1400" dirty="0"/>
              <a:t>・・・・。（無言。ちょっとさみしそうで泣きそう）</a:t>
            </a:r>
          </a:p>
          <a:p>
            <a:endParaRPr lang="en-US" altLang="ja-JP" sz="1400" dirty="0" smtClean="0"/>
          </a:p>
          <a:p>
            <a:r>
              <a:rPr lang="ja-JP" altLang="ja-JP" sz="1400" dirty="0" smtClean="0"/>
              <a:t>★</a:t>
            </a:r>
            <a:r>
              <a:rPr lang="ja-JP" altLang="ja-JP" sz="1400" dirty="0"/>
              <a:t>祖母</a:t>
            </a:r>
          </a:p>
          <a:p>
            <a:r>
              <a:rPr lang="ja-JP" altLang="en-US" sz="1400" dirty="0" smtClean="0"/>
              <a:t>　</a:t>
            </a:r>
            <a:r>
              <a:rPr lang="ja-JP" altLang="ja-JP" sz="1400" dirty="0" smtClean="0"/>
              <a:t>学校</a:t>
            </a:r>
            <a:r>
              <a:rPr lang="ja-JP" altLang="ja-JP" sz="1400" dirty="0"/>
              <a:t>でなんかあったん</a:t>
            </a:r>
          </a:p>
          <a:p>
            <a:endParaRPr lang="en-US" altLang="ja-JP" sz="1400" dirty="0" smtClean="0"/>
          </a:p>
          <a:p>
            <a:r>
              <a:rPr lang="ja-JP" altLang="ja-JP" sz="1400" dirty="0" smtClean="0"/>
              <a:t>★</a:t>
            </a:r>
            <a:r>
              <a:rPr lang="ja-JP" altLang="ja-JP" sz="1400" dirty="0"/>
              <a:t>孫</a:t>
            </a:r>
          </a:p>
          <a:p>
            <a:r>
              <a:rPr lang="ja-JP" altLang="en-US" sz="1400" dirty="0" smtClean="0"/>
              <a:t>　</a:t>
            </a:r>
            <a:r>
              <a:rPr lang="ja-JP" altLang="ja-JP" sz="1400" dirty="0" smtClean="0"/>
              <a:t>みんな</a:t>
            </a:r>
            <a:r>
              <a:rPr lang="ja-JP" altLang="ja-JP" sz="1400" dirty="0"/>
              <a:t>わかってくれへん</a:t>
            </a:r>
            <a:r>
              <a:rPr lang="ja-JP" altLang="ja-JP" sz="1400" dirty="0" err="1"/>
              <a:t>ねん</a:t>
            </a:r>
            <a:r>
              <a:rPr lang="ja-JP" altLang="ja-JP" sz="1400" dirty="0"/>
              <a:t>。がんばってみんなで全国大会行きたいと思って練習しようっていっても、しんどい練習したくないっていうし、ひとりでがんばってあほみたいっていわれたりするし・・・、もういやや</a:t>
            </a:r>
            <a:r>
              <a:rPr lang="ja-JP" altLang="ja-JP" sz="1400" dirty="0" smtClean="0"/>
              <a:t>。</a:t>
            </a:r>
            <a:endParaRPr lang="en-US" altLang="ja-JP" sz="1400" dirty="0" smtClean="0"/>
          </a:p>
          <a:p>
            <a:endParaRPr lang="en-US" altLang="ja-JP" sz="1400" dirty="0"/>
          </a:p>
          <a:p>
            <a:endParaRPr lang="ja-JP" altLang="ja-JP" sz="1400" dirty="0"/>
          </a:p>
        </p:txBody>
      </p:sp>
      <p:sp>
        <p:nvSpPr>
          <p:cNvPr id="12" name="テキスト ボックス 11"/>
          <p:cNvSpPr txBox="1"/>
          <p:nvPr/>
        </p:nvSpPr>
        <p:spPr>
          <a:xfrm>
            <a:off x="369293" y="904009"/>
            <a:ext cx="8802410" cy="1877288"/>
          </a:xfrm>
          <a:prstGeom prst="rect">
            <a:avLst/>
          </a:prstGeom>
          <a:noFill/>
          <a:ln>
            <a:solidFill>
              <a:schemeClr val="tx1"/>
            </a:solidFill>
          </a:ln>
        </p:spPr>
        <p:txBody>
          <a:bodyPr vert="eaVert" wrap="square" rtlCol="0">
            <a:spAutoFit/>
          </a:bodyPr>
          <a:lstStyle/>
          <a:p>
            <a:r>
              <a:rPr lang="ja-JP" altLang="en-US" sz="1400" dirty="0"/>
              <a:t>■</a:t>
            </a:r>
            <a:r>
              <a:rPr lang="ja-JP" altLang="ja-JP" sz="1400" dirty="0"/>
              <a:t>家に帰って</a:t>
            </a:r>
            <a:r>
              <a:rPr lang="ja-JP" altLang="en-US" sz="1400" dirty="0" smtClean="0"/>
              <a:t>きたさくらちゃん</a:t>
            </a:r>
            <a:r>
              <a:rPr lang="ja-JP" altLang="en-US" sz="1400" dirty="0"/>
              <a:t>■</a:t>
            </a:r>
            <a:endParaRPr lang="ja-JP" altLang="ja-JP" sz="1400" dirty="0"/>
          </a:p>
          <a:p>
            <a:r>
              <a:rPr lang="ja-JP" altLang="ja-JP" sz="1400" dirty="0"/>
              <a:t>　おばあちゃんが御宝前で御看経をしている</a:t>
            </a:r>
            <a:r>
              <a:rPr lang="ja-JP" altLang="ja-JP" sz="1400" dirty="0" smtClean="0"/>
              <a:t>。</a:t>
            </a:r>
            <a:r>
              <a:rPr lang="ja-JP" altLang="en-US" sz="1400" dirty="0" smtClean="0"/>
              <a:t>さくら</a:t>
            </a:r>
            <a:r>
              <a:rPr lang="ja-JP" altLang="ja-JP" sz="1400" dirty="0" smtClean="0"/>
              <a:t>が</a:t>
            </a:r>
            <a:r>
              <a:rPr lang="ja-JP" altLang="ja-JP" sz="1400" dirty="0"/>
              <a:t>帰って</a:t>
            </a:r>
            <a:r>
              <a:rPr lang="ja-JP" altLang="ja-JP" sz="1400" dirty="0" smtClean="0"/>
              <a:t>きて</a:t>
            </a:r>
            <a:r>
              <a:rPr lang="ja-JP" altLang="en-US" sz="1400" dirty="0" smtClean="0"/>
              <a:t>、</a:t>
            </a:r>
            <a:r>
              <a:rPr lang="ja-JP" altLang="ja-JP" sz="1400" dirty="0" smtClean="0"/>
              <a:t>いったん</a:t>
            </a:r>
            <a:r>
              <a:rPr lang="ja-JP" altLang="ja-JP" sz="1400" dirty="0"/>
              <a:t>御看経をやめて御宝前から声を</a:t>
            </a:r>
            <a:r>
              <a:rPr lang="ja-JP" altLang="ja-JP" sz="1400" dirty="0" smtClean="0"/>
              <a:t>かけ</a:t>
            </a:r>
            <a:r>
              <a:rPr lang="ja-JP" altLang="en-US" sz="1400" dirty="0" smtClean="0"/>
              <a:t>る</a:t>
            </a:r>
            <a:r>
              <a:rPr lang="ja-JP" altLang="ja-JP" sz="1400" dirty="0" smtClean="0"/>
              <a:t>。</a:t>
            </a:r>
            <a:endParaRPr lang="en-US" altLang="ja-JP" sz="1400" dirty="0" smtClean="0"/>
          </a:p>
          <a:p>
            <a:endParaRPr lang="en-US" altLang="ja-JP" sz="1400" dirty="0" smtClean="0"/>
          </a:p>
          <a:p>
            <a:r>
              <a:rPr lang="ja-JP" altLang="en-US" sz="1400" dirty="0" smtClean="0"/>
              <a:t>■舞台には、お戒壇の前におばあちゃんが座っている。</a:t>
            </a:r>
            <a:r>
              <a:rPr lang="ja-JP" altLang="en-US" sz="1400" dirty="0"/>
              <a:t>机</a:t>
            </a:r>
            <a:r>
              <a:rPr lang="ja-JP" altLang="en-US" sz="1400" dirty="0" smtClean="0"/>
              <a:t>があり、座布団を置いておく。</a:t>
            </a:r>
            <a:endParaRPr lang="en-US" altLang="ja-JP" sz="1400" dirty="0"/>
          </a:p>
          <a:p>
            <a:endParaRPr lang="en-US" altLang="ja-JP" sz="1400" dirty="0" smtClean="0"/>
          </a:p>
          <a:p>
            <a:endParaRPr lang="en-US" altLang="ja-JP" sz="1400" dirty="0" smtClean="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a:p>
          <a:p>
            <a:endParaRPr lang="en-US" altLang="ja-JP" sz="1400" dirty="0" smtClean="0"/>
          </a:p>
          <a:p>
            <a:endParaRPr lang="en-US" altLang="ja-JP" sz="1400" dirty="0"/>
          </a:p>
        </p:txBody>
      </p:sp>
      <p:sp>
        <p:nvSpPr>
          <p:cNvPr id="13" name="テキスト ボックス 12"/>
          <p:cNvSpPr txBox="1"/>
          <p:nvPr/>
        </p:nvSpPr>
        <p:spPr>
          <a:xfrm>
            <a:off x="369315" y="187233"/>
            <a:ext cx="8802410" cy="713310"/>
          </a:xfrm>
          <a:prstGeom prst="rect">
            <a:avLst/>
          </a:prstGeom>
          <a:noFill/>
          <a:ln>
            <a:solidFill>
              <a:schemeClr val="tx1"/>
            </a:solidFill>
          </a:ln>
        </p:spPr>
        <p:txBody>
          <a:bodyPr vert="eaVert" wrap="square" rtlCol="0">
            <a:spAutoFit/>
          </a:bodyPr>
          <a:lstStyle/>
          <a:p>
            <a:r>
              <a:rPr lang="ja-JP" altLang="en-US" sz="1400" dirty="0" smtClean="0"/>
              <a:t>★</a:t>
            </a:r>
            <a:endParaRPr lang="en-US" altLang="ja-JP" sz="1400" dirty="0" smtClean="0"/>
          </a:p>
          <a:p>
            <a:r>
              <a:rPr lang="ja-JP" altLang="en-US" sz="1400" dirty="0" smtClean="0"/>
              <a:t>祖母の御看経</a:t>
            </a:r>
            <a:endParaRPr lang="en-US" altLang="ja-JP" sz="1400" dirty="0"/>
          </a:p>
          <a:p>
            <a:endParaRPr lang="en-US" altLang="ja-JP" sz="1400" dirty="0" smtClean="0"/>
          </a:p>
          <a:p>
            <a:endParaRPr lang="en-US" altLang="ja-JP" sz="1400" dirty="0"/>
          </a:p>
          <a:p>
            <a:endParaRPr lang="en-US" altLang="ja-JP" sz="1400" dirty="0" smtClean="0"/>
          </a:p>
          <a:p>
            <a:r>
              <a:rPr lang="ja-JP" altLang="en-US" sz="1400" dirty="0" smtClean="0"/>
              <a:t>★</a:t>
            </a:r>
            <a:endParaRPr lang="en-US" altLang="ja-JP" sz="1400" dirty="0" smtClean="0"/>
          </a:p>
          <a:p>
            <a:r>
              <a:rPr lang="ja-JP" altLang="en-US" sz="1400" dirty="0" smtClean="0"/>
              <a:t>ドアの開く音</a:t>
            </a:r>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ja-JP" altLang="en-US" sz="1400" dirty="0"/>
          </a:p>
        </p:txBody>
      </p:sp>
    </p:spTree>
    <p:extLst>
      <p:ext uri="{BB962C8B-B14F-4D97-AF65-F5344CB8AC3E}">
        <p14:creationId xmlns:p14="http://schemas.microsoft.com/office/powerpoint/2010/main" val="2074495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362395" y="904009"/>
            <a:ext cx="400110" cy="1880753"/>
          </a:xfrm>
          <a:prstGeom prst="rect">
            <a:avLst/>
          </a:prstGeom>
          <a:noFill/>
          <a:ln>
            <a:solidFill>
              <a:schemeClr val="tx1"/>
            </a:solidFill>
          </a:ln>
        </p:spPr>
        <p:txBody>
          <a:bodyPr vert="eaVert" wrap="square" rtlCol="0">
            <a:spAutoFit/>
          </a:bodyPr>
          <a:lstStyle/>
          <a:p>
            <a:r>
              <a:rPr lang="ja-JP" altLang="en-US" sz="1400" dirty="0"/>
              <a:t>設定・効果・設備</a:t>
            </a:r>
            <a:endParaRPr lang="en-US" altLang="ja-JP" sz="1400" dirty="0"/>
          </a:p>
        </p:txBody>
      </p:sp>
      <p:sp>
        <p:nvSpPr>
          <p:cNvPr id="5" name="テキスト ボックス 4"/>
          <p:cNvSpPr txBox="1"/>
          <p:nvPr/>
        </p:nvSpPr>
        <p:spPr>
          <a:xfrm>
            <a:off x="11362395" y="190698"/>
            <a:ext cx="400110" cy="713310"/>
          </a:xfrm>
          <a:prstGeom prst="rect">
            <a:avLst/>
          </a:prstGeom>
          <a:noFill/>
          <a:ln>
            <a:solidFill>
              <a:schemeClr val="tx1"/>
            </a:solidFill>
          </a:ln>
        </p:spPr>
        <p:txBody>
          <a:bodyPr vert="eaVert" wrap="square" rtlCol="0">
            <a:spAutoFit/>
          </a:bodyPr>
          <a:lstStyle/>
          <a:p>
            <a:r>
              <a:rPr lang="ja-JP" altLang="en-US" sz="1400" dirty="0" smtClean="0"/>
              <a:t>音響</a:t>
            </a:r>
            <a:endParaRPr kumimoji="1" lang="ja-JP" altLang="en-US" sz="1400" dirty="0"/>
          </a:p>
        </p:txBody>
      </p:sp>
      <p:sp>
        <p:nvSpPr>
          <p:cNvPr id="7" name="テキスト ボックス 6"/>
          <p:cNvSpPr txBox="1"/>
          <p:nvPr/>
        </p:nvSpPr>
        <p:spPr>
          <a:xfrm>
            <a:off x="11358930" y="2784762"/>
            <a:ext cx="400110" cy="3813465"/>
          </a:xfrm>
          <a:prstGeom prst="rect">
            <a:avLst/>
          </a:prstGeom>
          <a:noFill/>
          <a:ln>
            <a:solidFill>
              <a:schemeClr val="tx1"/>
            </a:solidFill>
          </a:ln>
        </p:spPr>
        <p:txBody>
          <a:bodyPr vert="eaVert" wrap="square" rtlCol="0">
            <a:spAutoFit/>
          </a:bodyPr>
          <a:lstStyle/>
          <a:p>
            <a:r>
              <a:rPr lang="ja-JP" altLang="en-US" sz="1400" dirty="0"/>
              <a:t>セリフ</a:t>
            </a:r>
            <a:endParaRPr lang="en-US" altLang="ja-JP" sz="1400" dirty="0"/>
          </a:p>
        </p:txBody>
      </p:sp>
      <p:sp>
        <p:nvSpPr>
          <p:cNvPr id="11" name="テキスト ボックス 10"/>
          <p:cNvSpPr txBox="1"/>
          <p:nvPr/>
        </p:nvSpPr>
        <p:spPr>
          <a:xfrm>
            <a:off x="185051" y="2784763"/>
            <a:ext cx="11172289" cy="3813463"/>
          </a:xfrm>
          <a:prstGeom prst="rect">
            <a:avLst/>
          </a:prstGeom>
          <a:noFill/>
          <a:ln>
            <a:solidFill>
              <a:schemeClr val="tx1"/>
            </a:solidFill>
          </a:ln>
        </p:spPr>
        <p:txBody>
          <a:bodyPr vert="eaVert" wrap="square" rtlCol="0">
            <a:spAutoFit/>
          </a:bodyPr>
          <a:lstStyle/>
          <a:p>
            <a:r>
              <a:rPr lang="ja-JP" altLang="ja-JP" sz="1400" dirty="0"/>
              <a:t>★祖母</a:t>
            </a:r>
          </a:p>
          <a:p>
            <a:r>
              <a:rPr lang="ja-JP" altLang="ja-JP" sz="1400" dirty="0"/>
              <a:t>そうか、それで●●はどうしたいの</a:t>
            </a:r>
          </a:p>
          <a:p>
            <a:endParaRPr lang="en-US" altLang="ja-JP" sz="1400" dirty="0"/>
          </a:p>
          <a:p>
            <a:r>
              <a:rPr lang="ja-JP" altLang="ja-JP" sz="1400" dirty="0"/>
              <a:t>★孫</a:t>
            </a:r>
          </a:p>
          <a:p>
            <a:r>
              <a:rPr lang="ja-JP" altLang="ja-JP" sz="1400" dirty="0"/>
              <a:t>みんなで楽しくしたい。試合に勝ちたい。</a:t>
            </a:r>
            <a:endParaRPr lang="en-US" altLang="ja-JP" sz="1400" dirty="0"/>
          </a:p>
          <a:p>
            <a:endParaRPr lang="en-US" altLang="ja-JP" sz="1400" dirty="0"/>
          </a:p>
          <a:p>
            <a:r>
              <a:rPr lang="ja-JP" altLang="ja-JP" sz="1400" dirty="0"/>
              <a:t>★祖母</a:t>
            </a:r>
          </a:p>
          <a:p>
            <a:r>
              <a:rPr lang="ja-JP" altLang="ja-JP" sz="1400" dirty="0"/>
              <a:t>そうか、おばあちゃんもがんばってるのにうまくいかないことがあったわ。そんな時にいつも思い出す詩があるの。「雨にも負けず、雨にも負けず」っていう詩。知ってる？</a:t>
            </a:r>
            <a:endParaRPr lang="en-US" altLang="ja-JP" sz="1400" dirty="0"/>
          </a:p>
          <a:p>
            <a:endParaRPr lang="ja-JP" altLang="ja-JP" sz="1400" dirty="0"/>
          </a:p>
          <a:p>
            <a:r>
              <a:rPr lang="ja-JP" altLang="ja-JP" sz="1400" dirty="0"/>
              <a:t>★孫</a:t>
            </a:r>
          </a:p>
          <a:p>
            <a:r>
              <a:rPr lang="ja-JP" altLang="ja-JP" sz="1400" dirty="0"/>
              <a:t>知ってるよ。宮沢賢治の詩や</a:t>
            </a:r>
            <a:r>
              <a:rPr lang="ja-JP" altLang="ja-JP" sz="1400" dirty="0" err="1"/>
              <a:t>ろ</a:t>
            </a:r>
            <a:endParaRPr lang="ja-JP" altLang="ja-JP" sz="1400" dirty="0"/>
          </a:p>
          <a:p>
            <a:endParaRPr lang="en-US" altLang="ja-JP" sz="1400" dirty="0"/>
          </a:p>
          <a:p>
            <a:r>
              <a:rPr lang="ja-JP" altLang="ja-JP" sz="1400" dirty="0"/>
              <a:t>★祖母</a:t>
            </a:r>
          </a:p>
          <a:p>
            <a:r>
              <a:rPr lang="ja-JP" altLang="ja-JP" sz="1400" dirty="0"/>
              <a:t>そう、宮沢賢治さんもみんなが笑顔で幸せになるように</a:t>
            </a:r>
            <a:r>
              <a:rPr lang="ja-JP" altLang="ja-JP" sz="1400" dirty="0" err="1"/>
              <a:t>って</a:t>
            </a:r>
            <a:r>
              <a:rPr lang="ja-JP" altLang="ja-JP" sz="1400" dirty="0"/>
              <a:t>、学校の先生をして、詩を読んだり、童話を教えたり、音楽を演奏したり、農家の人が困っていたら一緒に農業をしてがんばっていた人</a:t>
            </a:r>
            <a:r>
              <a:rPr lang="ja-JP" altLang="ja-JP" sz="1400" dirty="0" err="1"/>
              <a:t>やっ</a:t>
            </a:r>
            <a:r>
              <a:rPr lang="ja-JP" altLang="ja-JP" sz="1400" dirty="0"/>
              <a:t>たんよ。それで、自分を励ますために「雨にもまけず、風にもまけずって詩を書いてはったん。</a:t>
            </a:r>
          </a:p>
          <a:p>
            <a:endParaRPr lang="en-US" altLang="ja-JP" sz="1400" dirty="0"/>
          </a:p>
          <a:p>
            <a:r>
              <a:rPr lang="ja-JP" altLang="ja-JP" sz="1400" dirty="0"/>
              <a:t>★孫</a:t>
            </a:r>
          </a:p>
          <a:p>
            <a:r>
              <a:rPr lang="ja-JP" altLang="ja-JP" sz="1400" dirty="0"/>
              <a:t>へえ、そうなん。詩は知ってるけど、そんな人やって</a:t>
            </a:r>
            <a:r>
              <a:rPr lang="ja-JP" altLang="ja-JP" sz="1400" dirty="0" err="1"/>
              <a:t>しらんかった</a:t>
            </a:r>
            <a:r>
              <a:rPr lang="ja-JP" altLang="ja-JP" sz="1400" dirty="0"/>
              <a:t>。</a:t>
            </a:r>
          </a:p>
          <a:p>
            <a:endParaRPr lang="en-US" altLang="ja-JP" sz="1400" dirty="0"/>
          </a:p>
          <a:p>
            <a:r>
              <a:rPr lang="ja-JP" altLang="ja-JP" sz="1400" dirty="0"/>
              <a:t>★祖母</a:t>
            </a:r>
          </a:p>
          <a:p>
            <a:r>
              <a:rPr lang="ja-JP" altLang="ja-JP" sz="1400" dirty="0"/>
              <a:t>そうなんよ。この「雨にもまけず」は、ひとりのお坊さんのことをうたってはったん。それで賢治さんも「そういう人に私はなりたい」って。</a:t>
            </a:r>
          </a:p>
          <a:p>
            <a:endParaRPr lang="en-US" altLang="ja-JP" sz="1400" dirty="0"/>
          </a:p>
          <a:p>
            <a:r>
              <a:rPr lang="ja-JP" altLang="ja-JP" sz="1400" dirty="0"/>
              <a:t>★孫</a:t>
            </a:r>
          </a:p>
          <a:p>
            <a:r>
              <a:rPr lang="ja-JP" altLang="ja-JP" sz="1400" dirty="0"/>
              <a:t>へえ、お坊さんなん？</a:t>
            </a:r>
          </a:p>
          <a:p>
            <a:endParaRPr lang="en-US" altLang="ja-JP" sz="1400" dirty="0"/>
          </a:p>
          <a:p>
            <a:r>
              <a:rPr lang="ja-JP" altLang="ja-JP" sz="1400" dirty="0"/>
              <a:t>★祖母</a:t>
            </a:r>
          </a:p>
          <a:p>
            <a:r>
              <a:rPr lang="ja-JP" altLang="ja-JP" sz="1400" dirty="0"/>
              <a:t>あんまり知らんわね。そのお坊さんの話聞く？</a:t>
            </a:r>
          </a:p>
          <a:p>
            <a:endParaRPr lang="en-US" altLang="ja-JP" sz="1400" dirty="0"/>
          </a:p>
          <a:p>
            <a:r>
              <a:rPr lang="ja-JP" altLang="ja-JP" sz="1400" dirty="0"/>
              <a:t>★孫</a:t>
            </a:r>
          </a:p>
          <a:p>
            <a:r>
              <a:rPr lang="ja-JP" altLang="ja-JP" sz="1400" dirty="0"/>
              <a:t>うん、ちょっと興味あるし、</a:t>
            </a:r>
            <a:r>
              <a:rPr lang="ja-JP" altLang="ja-JP" sz="1400" dirty="0" smtClean="0"/>
              <a:t>聞かせて</a:t>
            </a:r>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ja-JP" altLang="ja-JP" sz="1400" dirty="0"/>
          </a:p>
          <a:p>
            <a:endParaRPr lang="ja-JP" altLang="en-US" sz="1400" dirty="0"/>
          </a:p>
        </p:txBody>
      </p:sp>
      <p:sp>
        <p:nvSpPr>
          <p:cNvPr id="12" name="テキスト ボックス 11"/>
          <p:cNvSpPr txBox="1"/>
          <p:nvPr/>
        </p:nvSpPr>
        <p:spPr>
          <a:xfrm>
            <a:off x="181502" y="904009"/>
            <a:ext cx="11172289" cy="1877288"/>
          </a:xfrm>
          <a:prstGeom prst="rect">
            <a:avLst/>
          </a:prstGeom>
          <a:noFill/>
          <a:ln>
            <a:solidFill>
              <a:schemeClr val="tx1"/>
            </a:solidFill>
          </a:ln>
        </p:spPr>
        <p:txBody>
          <a:bodyPr vert="eaVert" wrap="square" rtlCol="0">
            <a:spAutoFit/>
          </a:bodyPr>
          <a:lstStyle/>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smtClean="0"/>
          </a:p>
          <a:p>
            <a:endParaRPr lang="en-US" altLang="ja-JP" sz="1400" dirty="0" smtClean="0"/>
          </a:p>
          <a:p>
            <a:endParaRPr lang="en-US" altLang="ja-JP" sz="1400" dirty="0"/>
          </a:p>
          <a:p>
            <a:endParaRPr lang="en-US" altLang="ja-JP" sz="1400" dirty="0"/>
          </a:p>
          <a:p>
            <a:endParaRPr lang="en-US" altLang="ja-JP" sz="1400" dirty="0" smtClean="0"/>
          </a:p>
          <a:p>
            <a:r>
              <a:rPr lang="ja-JP" altLang="en-US" sz="1400" dirty="0" smtClean="0"/>
              <a:t>プロジェクターを降ろす？</a:t>
            </a:r>
            <a:endParaRPr lang="en-US" altLang="ja-JP" sz="1400" dirty="0"/>
          </a:p>
          <a:p>
            <a:endParaRPr lang="en-US" altLang="ja-JP" sz="1400" dirty="0" smtClean="0"/>
          </a:p>
          <a:p>
            <a:r>
              <a:rPr lang="ja-JP" altLang="en-US" sz="1400" dirty="0" smtClean="0"/>
              <a:t>■舞台転換</a:t>
            </a:r>
            <a:endParaRPr lang="en-US" altLang="ja-JP" sz="1400" dirty="0" smtClean="0"/>
          </a:p>
          <a:p>
            <a:r>
              <a:rPr lang="ja-JP" altLang="en-US" sz="1400" dirty="0"/>
              <a:t>　</a:t>
            </a:r>
            <a:r>
              <a:rPr lang="ja-JP" altLang="en-US" sz="1400" dirty="0" smtClean="0"/>
              <a:t>御宝前、机、座布団を下げる。</a:t>
            </a:r>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a:p>
        </p:txBody>
      </p:sp>
      <p:sp>
        <p:nvSpPr>
          <p:cNvPr id="13" name="テキスト ボックス 12"/>
          <p:cNvSpPr txBox="1"/>
          <p:nvPr/>
        </p:nvSpPr>
        <p:spPr>
          <a:xfrm>
            <a:off x="181503" y="187233"/>
            <a:ext cx="11172289" cy="713310"/>
          </a:xfrm>
          <a:prstGeom prst="rect">
            <a:avLst/>
          </a:prstGeom>
          <a:noFill/>
          <a:ln>
            <a:solidFill>
              <a:schemeClr val="tx1"/>
            </a:solidFill>
          </a:ln>
        </p:spPr>
        <p:txBody>
          <a:bodyPr vert="eaVert" wrap="square" rtlCol="0">
            <a:spAutoFit/>
          </a:bodyPr>
          <a:lstStyle/>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ja-JP" altLang="en-US" sz="1400" dirty="0"/>
          </a:p>
        </p:txBody>
      </p:sp>
    </p:spTree>
    <p:extLst>
      <p:ext uri="{BB962C8B-B14F-4D97-AF65-F5344CB8AC3E}">
        <p14:creationId xmlns:p14="http://schemas.microsoft.com/office/powerpoint/2010/main" val="3153397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362395" y="904009"/>
            <a:ext cx="400110" cy="1880753"/>
          </a:xfrm>
          <a:prstGeom prst="rect">
            <a:avLst/>
          </a:prstGeom>
          <a:noFill/>
          <a:ln>
            <a:solidFill>
              <a:schemeClr val="tx1"/>
            </a:solidFill>
          </a:ln>
        </p:spPr>
        <p:txBody>
          <a:bodyPr vert="eaVert" wrap="square" rtlCol="0">
            <a:spAutoFit/>
          </a:bodyPr>
          <a:lstStyle/>
          <a:p>
            <a:r>
              <a:rPr lang="ja-JP" altLang="en-US" sz="1400" dirty="0"/>
              <a:t>効果</a:t>
            </a:r>
            <a:endParaRPr lang="en-US" altLang="ja-JP" sz="1400" dirty="0"/>
          </a:p>
        </p:txBody>
      </p:sp>
      <p:sp>
        <p:nvSpPr>
          <p:cNvPr id="5" name="テキスト ボックス 4"/>
          <p:cNvSpPr txBox="1"/>
          <p:nvPr/>
        </p:nvSpPr>
        <p:spPr>
          <a:xfrm>
            <a:off x="11362395" y="190698"/>
            <a:ext cx="400110" cy="713310"/>
          </a:xfrm>
          <a:prstGeom prst="rect">
            <a:avLst/>
          </a:prstGeom>
          <a:noFill/>
          <a:ln>
            <a:solidFill>
              <a:schemeClr val="tx1"/>
            </a:solidFill>
          </a:ln>
        </p:spPr>
        <p:txBody>
          <a:bodyPr vert="eaVert" wrap="square" rtlCol="0">
            <a:spAutoFit/>
          </a:bodyPr>
          <a:lstStyle/>
          <a:p>
            <a:r>
              <a:rPr lang="ja-JP" altLang="en-US" sz="1400" dirty="0" smtClean="0"/>
              <a:t>音響</a:t>
            </a:r>
            <a:endParaRPr kumimoji="1" lang="ja-JP" altLang="en-US" sz="1400" dirty="0"/>
          </a:p>
        </p:txBody>
      </p:sp>
      <p:sp>
        <p:nvSpPr>
          <p:cNvPr id="7" name="テキスト ボックス 6"/>
          <p:cNvSpPr txBox="1"/>
          <p:nvPr/>
        </p:nvSpPr>
        <p:spPr>
          <a:xfrm>
            <a:off x="11358930" y="2784762"/>
            <a:ext cx="400110" cy="3813465"/>
          </a:xfrm>
          <a:prstGeom prst="rect">
            <a:avLst/>
          </a:prstGeom>
          <a:noFill/>
          <a:ln>
            <a:solidFill>
              <a:schemeClr val="tx1"/>
            </a:solidFill>
          </a:ln>
        </p:spPr>
        <p:txBody>
          <a:bodyPr vert="eaVert" wrap="square" rtlCol="0">
            <a:spAutoFit/>
          </a:bodyPr>
          <a:lstStyle/>
          <a:p>
            <a:r>
              <a:rPr lang="ja-JP" altLang="en-US" sz="1400" dirty="0"/>
              <a:t>セリフ</a:t>
            </a:r>
            <a:endParaRPr lang="en-US" altLang="ja-JP" sz="1400" dirty="0"/>
          </a:p>
        </p:txBody>
      </p:sp>
      <p:sp>
        <p:nvSpPr>
          <p:cNvPr id="11" name="テキスト ボックス 10"/>
          <p:cNvSpPr txBox="1"/>
          <p:nvPr/>
        </p:nvSpPr>
        <p:spPr>
          <a:xfrm>
            <a:off x="185051" y="2784763"/>
            <a:ext cx="11172289" cy="3813463"/>
          </a:xfrm>
          <a:prstGeom prst="rect">
            <a:avLst/>
          </a:prstGeom>
          <a:noFill/>
          <a:ln>
            <a:solidFill>
              <a:schemeClr val="tx1"/>
            </a:solidFill>
          </a:ln>
        </p:spPr>
        <p:txBody>
          <a:bodyPr vert="eaVert" wrap="square" rtlCol="0">
            <a:spAutoFit/>
          </a:bodyPr>
          <a:lstStyle/>
          <a:p>
            <a:r>
              <a:rPr lang="ja-JP" altLang="ja-JP" sz="1400" dirty="0"/>
              <a:t>★ナレ</a:t>
            </a:r>
          </a:p>
          <a:p>
            <a:r>
              <a:rPr lang="ja-JP" altLang="en-US" sz="1400" dirty="0" smtClean="0"/>
              <a:t>　</a:t>
            </a:r>
            <a:r>
              <a:rPr lang="ja-JP" altLang="ja-JP" sz="1400" dirty="0" smtClean="0"/>
              <a:t>む</a:t>
            </a:r>
            <a:r>
              <a:rPr lang="ja-JP" altLang="ja-JP" sz="1400" dirty="0"/>
              <a:t>かしむかしのお話です</a:t>
            </a:r>
            <a:r>
              <a:rPr lang="ja-JP" altLang="ja-JP" sz="1400" dirty="0" smtClean="0"/>
              <a:t>。</a:t>
            </a:r>
            <a:endParaRPr lang="en-US" altLang="ja-JP" sz="1400" dirty="0" smtClean="0"/>
          </a:p>
          <a:p>
            <a:r>
              <a:rPr lang="ja-JP" altLang="en-US" sz="1400" dirty="0"/>
              <a:t>　</a:t>
            </a:r>
            <a:r>
              <a:rPr lang="ja-JP" altLang="ja-JP" sz="1400" dirty="0" smtClean="0"/>
              <a:t>ある</a:t>
            </a:r>
            <a:r>
              <a:rPr lang="ja-JP" altLang="ja-JP" sz="1400" dirty="0"/>
              <a:t>ところに、大変かわった修行者がいました。この修行者の名前を誰もしりません</a:t>
            </a:r>
            <a:r>
              <a:rPr lang="ja-JP" altLang="ja-JP" sz="1400" dirty="0" smtClean="0"/>
              <a:t>。</a:t>
            </a:r>
            <a:endParaRPr lang="en-US" altLang="ja-JP" sz="1400" dirty="0" smtClean="0"/>
          </a:p>
          <a:p>
            <a:r>
              <a:rPr lang="ja-JP" altLang="en-US" sz="1400" dirty="0"/>
              <a:t>　</a:t>
            </a:r>
            <a:r>
              <a:rPr lang="ja-JP" altLang="ja-JP" sz="1400" dirty="0" smtClean="0"/>
              <a:t>周り</a:t>
            </a:r>
            <a:r>
              <a:rPr lang="ja-JP" altLang="ja-JP" sz="1400" dirty="0"/>
              <a:t>の修行者は、何日も食べ物を食べなかったり、山野中をずっと歩いてまわったり、何週間も変わったポーズをとったりして、修行をしていました。</a:t>
            </a:r>
          </a:p>
          <a:p>
            <a:r>
              <a:rPr lang="ja-JP" altLang="en-US" sz="1400" dirty="0" smtClean="0"/>
              <a:t>　</a:t>
            </a:r>
            <a:r>
              <a:rPr lang="ja-JP" altLang="ja-JP" sz="1400" dirty="0" smtClean="0"/>
              <a:t>でも</a:t>
            </a:r>
            <a:r>
              <a:rPr lang="ja-JP" altLang="ja-JP" sz="1400" dirty="0"/>
              <a:t>、この名もない修行者は</a:t>
            </a:r>
            <a:r>
              <a:rPr lang="ja-JP" altLang="ja-JP" sz="1400" dirty="0" smtClean="0"/>
              <a:t>、</a:t>
            </a:r>
            <a:r>
              <a:rPr lang="ja-JP" altLang="en-US" sz="1400" dirty="0" smtClean="0"/>
              <a:t>違います。</a:t>
            </a:r>
            <a:r>
              <a:rPr lang="ja-JP" altLang="ja-JP" sz="1400" dirty="0" smtClean="0"/>
              <a:t>男</a:t>
            </a:r>
            <a:r>
              <a:rPr lang="ja-JP" altLang="ja-JP" sz="1400" dirty="0"/>
              <a:t>の人でも女の人でも、貧しくてもお金持ちでも、誰を見ても、だれに会っても、その人に向かって合掌し、拝んでいました。</a:t>
            </a:r>
          </a:p>
          <a:p>
            <a:endParaRPr lang="ja-JP" altLang="ja-JP" sz="1400" dirty="0"/>
          </a:p>
          <a:p>
            <a:r>
              <a:rPr lang="ja-JP" altLang="en-US" sz="1400" dirty="0" smtClean="0"/>
              <a:t>　</a:t>
            </a:r>
            <a:r>
              <a:rPr lang="ja-JP" altLang="ja-JP" sz="1400" dirty="0" smtClean="0"/>
              <a:t>そして</a:t>
            </a:r>
            <a:r>
              <a:rPr lang="ja-JP" altLang="ja-JP" sz="1400" dirty="0"/>
              <a:t>次のように語りかけるのです。</a:t>
            </a:r>
          </a:p>
          <a:p>
            <a:r>
              <a:rPr lang="ja-JP" altLang="ja-JP" sz="1400" dirty="0"/>
              <a:t>「わたしはあなたを</a:t>
            </a:r>
            <a:r>
              <a:rPr lang="ja-JP" altLang="ja-JP" sz="1400" dirty="0" smtClean="0"/>
              <a:t>お敬します</a:t>
            </a:r>
            <a:r>
              <a:rPr lang="ja-JP" altLang="ja-JP" sz="1400" dirty="0"/>
              <a:t>。決してあなたをばか</a:t>
            </a:r>
            <a:r>
              <a:rPr lang="ja-JP" altLang="ja-JP" sz="1400" dirty="0" smtClean="0"/>
              <a:t>にし</a:t>
            </a:r>
            <a:r>
              <a:rPr lang="ja-JP" altLang="en-US" sz="1400" dirty="0" smtClean="0"/>
              <a:t>たり、嫌ったりし</a:t>
            </a:r>
            <a:r>
              <a:rPr lang="ja-JP" altLang="ja-JP" sz="1400" dirty="0" smtClean="0"/>
              <a:t>ません</a:t>
            </a:r>
            <a:r>
              <a:rPr lang="ja-JP" altLang="ja-JP" sz="1400" dirty="0"/>
              <a:t>。</a:t>
            </a:r>
          </a:p>
          <a:p>
            <a:r>
              <a:rPr lang="ja-JP" altLang="en-US" sz="1400" dirty="0"/>
              <a:t>　</a:t>
            </a:r>
            <a:r>
              <a:rPr lang="ja-JP" altLang="ja-JP" sz="1400" dirty="0" smtClean="0"/>
              <a:t>あなた</a:t>
            </a:r>
            <a:r>
              <a:rPr lang="ja-JP" altLang="ja-JP" sz="1400" dirty="0"/>
              <a:t>は、菩薩の修行をして、将来必ず仏様に</a:t>
            </a:r>
            <a:r>
              <a:rPr lang="ja-JP" altLang="ja-JP" sz="1400" dirty="0" smtClean="0"/>
              <a:t>なる</a:t>
            </a:r>
            <a:r>
              <a:rPr lang="ja-JP" altLang="en-US" sz="1400" dirty="0" smtClean="0"/>
              <a:t>大切な</a:t>
            </a:r>
            <a:r>
              <a:rPr lang="ja-JP" altLang="ja-JP" sz="1400" dirty="0" smtClean="0"/>
              <a:t>方</a:t>
            </a:r>
            <a:r>
              <a:rPr lang="ja-JP" altLang="ja-JP" sz="1400" dirty="0"/>
              <a:t>です。みんなのほんとうの幸せのために生きましょう。南無妙法蓮華経」</a:t>
            </a:r>
          </a:p>
          <a:p>
            <a:r>
              <a:rPr lang="ja-JP" altLang="ja-JP" sz="1400" dirty="0"/>
              <a:t>　</a:t>
            </a:r>
            <a:r>
              <a:rPr lang="ja-JP" altLang="en-US" sz="1400" dirty="0"/>
              <a:t>名</a:t>
            </a:r>
            <a:r>
              <a:rPr lang="ja-JP" altLang="en-US" sz="1400" dirty="0" smtClean="0"/>
              <a:t>もない修行者</a:t>
            </a:r>
            <a:r>
              <a:rPr lang="ja-JP" altLang="ja-JP" sz="1400" dirty="0" smtClean="0"/>
              <a:t>は</a:t>
            </a:r>
            <a:r>
              <a:rPr lang="ja-JP" altLang="ja-JP" sz="1400" dirty="0"/>
              <a:t>誰に会っても、いつも相手に合掌して、いつもこの同じ言葉を繰り返して</a:t>
            </a:r>
            <a:r>
              <a:rPr lang="ja-JP" altLang="ja-JP" sz="1400" dirty="0" smtClean="0"/>
              <a:t>い</a:t>
            </a:r>
            <a:r>
              <a:rPr lang="ja-JP" altLang="en-US" sz="1400" dirty="0" smtClean="0"/>
              <a:t>たのです</a:t>
            </a:r>
            <a:r>
              <a:rPr lang="ja-JP" altLang="ja-JP" sz="1400" dirty="0" smtClean="0"/>
              <a:t>。</a:t>
            </a:r>
            <a:endParaRPr lang="ja-JP"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ja-JP"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ja-JP" altLang="en-US" sz="1400" dirty="0"/>
          </a:p>
        </p:txBody>
      </p:sp>
      <p:sp>
        <p:nvSpPr>
          <p:cNvPr id="12" name="テキスト ボックス 11"/>
          <p:cNvSpPr txBox="1"/>
          <p:nvPr/>
        </p:nvSpPr>
        <p:spPr>
          <a:xfrm>
            <a:off x="181502" y="904009"/>
            <a:ext cx="11172289" cy="1877288"/>
          </a:xfrm>
          <a:prstGeom prst="rect">
            <a:avLst/>
          </a:prstGeom>
          <a:noFill/>
          <a:ln>
            <a:solidFill>
              <a:schemeClr val="tx1"/>
            </a:solidFill>
          </a:ln>
        </p:spPr>
        <p:txBody>
          <a:bodyPr vert="eaVert" wrap="square" rtlCol="0">
            <a:spAutoFit/>
          </a:bodyPr>
          <a:lstStyle/>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a:p>
        </p:txBody>
      </p:sp>
      <p:sp>
        <p:nvSpPr>
          <p:cNvPr id="13" name="テキスト ボックス 12"/>
          <p:cNvSpPr txBox="1"/>
          <p:nvPr/>
        </p:nvSpPr>
        <p:spPr>
          <a:xfrm>
            <a:off x="181503" y="187233"/>
            <a:ext cx="11172289" cy="713310"/>
          </a:xfrm>
          <a:prstGeom prst="rect">
            <a:avLst/>
          </a:prstGeom>
          <a:noFill/>
          <a:ln>
            <a:solidFill>
              <a:schemeClr val="tx1"/>
            </a:solidFill>
          </a:ln>
        </p:spPr>
        <p:txBody>
          <a:bodyPr vert="eaVert" wrap="square" rtlCol="0">
            <a:spAutoFit/>
          </a:bodyPr>
          <a:lstStyle/>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ja-JP" altLang="en-US" sz="1400" dirty="0"/>
          </a:p>
        </p:txBody>
      </p:sp>
    </p:spTree>
    <p:extLst>
      <p:ext uri="{BB962C8B-B14F-4D97-AF65-F5344CB8AC3E}">
        <p14:creationId xmlns:p14="http://schemas.microsoft.com/office/powerpoint/2010/main" val="4231982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362395" y="904009"/>
            <a:ext cx="400110" cy="1880753"/>
          </a:xfrm>
          <a:prstGeom prst="rect">
            <a:avLst/>
          </a:prstGeom>
          <a:noFill/>
          <a:ln>
            <a:solidFill>
              <a:schemeClr val="tx1"/>
            </a:solidFill>
          </a:ln>
        </p:spPr>
        <p:txBody>
          <a:bodyPr vert="eaVert" wrap="square" rtlCol="0">
            <a:spAutoFit/>
          </a:bodyPr>
          <a:lstStyle/>
          <a:p>
            <a:r>
              <a:rPr lang="ja-JP" altLang="en-US" sz="1400" dirty="0"/>
              <a:t>効果</a:t>
            </a:r>
            <a:endParaRPr lang="en-US" altLang="ja-JP" sz="1400" dirty="0"/>
          </a:p>
        </p:txBody>
      </p:sp>
      <p:sp>
        <p:nvSpPr>
          <p:cNvPr id="5" name="テキスト ボックス 4"/>
          <p:cNvSpPr txBox="1"/>
          <p:nvPr/>
        </p:nvSpPr>
        <p:spPr>
          <a:xfrm>
            <a:off x="11362395" y="190698"/>
            <a:ext cx="400110" cy="713310"/>
          </a:xfrm>
          <a:prstGeom prst="rect">
            <a:avLst/>
          </a:prstGeom>
          <a:noFill/>
          <a:ln>
            <a:solidFill>
              <a:schemeClr val="tx1"/>
            </a:solidFill>
          </a:ln>
        </p:spPr>
        <p:txBody>
          <a:bodyPr vert="eaVert" wrap="square" rtlCol="0">
            <a:spAutoFit/>
          </a:bodyPr>
          <a:lstStyle/>
          <a:p>
            <a:r>
              <a:rPr lang="ja-JP" altLang="en-US" sz="1400" dirty="0" smtClean="0"/>
              <a:t>音響</a:t>
            </a:r>
            <a:endParaRPr kumimoji="1" lang="ja-JP" altLang="en-US" sz="1400" dirty="0"/>
          </a:p>
        </p:txBody>
      </p:sp>
      <p:sp>
        <p:nvSpPr>
          <p:cNvPr id="7" name="テキスト ボックス 6"/>
          <p:cNvSpPr txBox="1"/>
          <p:nvPr/>
        </p:nvSpPr>
        <p:spPr>
          <a:xfrm>
            <a:off x="11358930" y="2784762"/>
            <a:ext cx="400110" cy="3813465"/>
          </a:xfrm>
          <a:prstGeom prst="rect">
            <a:avLst/>
          </a:prstGeom>
          <a:noFill/>
          <a:ln>
            <a:solidFill>
              <a:schemeClr val="tx1"/>
            </a:solidFill>
          </a:ln>
        </p:spPr>
        <p:txBody>
          <a:bodyPr vert="eaVert" wrap="square" rtlCol="0">
            <a:spAutoFit/>
          </a:bodyPr>
          <a:lstStyle/>
          <a:p>
            <a:r>
              <a:rPr lang="ja-JP" altLang="en-US" sz="1400" dirty="0"/>
              <a:t>セリフ</a:t>
            </a:r>
            <a:endParaRPr lang="en-US" altLang="ja-JP" sz="1400" dirty="0"/>
          </a:p>
        </p:txBody>
      </p:sp>
      <p:sp>
        <p:nvSpPr>
          <p:cNvPr id="11" name="テキスト ボックス 10"/>
          <p:cNvSpPr txBox="1"/>
          <p:nvPr/>
        </p:nvSpPr>
        <p:spPr>
          <a:xfrm>
            <a:off x="185053" y="2784763"/>
            <a:ext cx="11172289" cy="3813463"/>
          </a:xfrm>
          <a:prstGeom prst="rect">
            <a:avLst/>
          </a:prstGeom>
          <a:noFill/>
          <a:ln>
            <a:solidFill>
              <a:schemeClr val="tx1"/>
            </a:solidFill>
          </a:ln>
        </p:spPr>
        <p:txBody>
          <a:bodyPr vert="eaVert" wrap="square" rtlCol="0">
            <a:spAutoFit/>
          </a:bodyPr>
          <a:lstStyle/>
          <a:p>
            <a:endParaRPr lang="en-US" altLang="ja-JP" sz="1400" dirty="0" smtClean="0"/>
          </a:p>
          <a:p>
            <a:endParaRPr lang="en-US" altLang="ja-JP" sz="1400" dirty="0"/>
          </a:p>
          <a:p>
            <a:endParaRPr lang="en-US" altLang="ja-JP" sz="1400" dirty="0" smtClean="0"/>
          </a:p>
          <a:p>
            <a:r>
              <a:rPr lang="ja-JP" altLang="ja-JP" sz="1400" dirty="0" smtClean="0"/>
              <a:t>★</a:t>
            </a:r>
            <a:r>
              <a:rPr lang="ja-JP" altLang="ja-JP" sz="1400" dirty="0"/>
              <a:t>お母さん</a:t>
            </a:r>
          </a:p>
          <a:p>
            <a:r>
              <a:rPr lang="ja-JP" altLang="ja-JP" sz="1400" dirty="0"/>
              <a:t>　よしよし、赤ちゃんおなかが減ったのかい。オムツをかえてあげようか。よし</a:t>
            </a:r>
            <a:r>
              <a:rPr lang="ja-JP" altLang="ja-JP" sz="1400" dirty="0" smtClean="0"/>
              <a:t>よし</a:t>
            </a:r>
            <a:endParaRPr lang="en-US" altLang="ja-JP" sz="1400" dirty="0" smtClean="0"/>
          </a:p>
          <a:p>
            <a:endParaRPr lang="ja-JP" altLang="ja-JP" sz="1400" dirty="0"/>
          </a:p>
          <a:p>
            <a:r>
              <a:rPr lang="ja-JP" altLang="ja-JP" sz="1400" dirty="0"/>
              <a:t>★不軽菩薩</a:t>
            </a:r>
          </a:p>
          <a:p>
            <a:r>
              <a:rPr lang="ja-JP" altLang="ja-JP" sz="1400" dirty="0"/>
              <a:t>　かわいい赤ちゃんですね。いない、いないばぁ</a:t>
            </a:r>
          </a:p>
          <a:p>
            <a:endParaRPr lang="en-US" altLang="ja-JP" sz="1400" dirty="0" smtClean="0"/>
          </a:p>
          <a:p>
            <a:r>
              <a:rPr lang="ja-JP" altLang="ja-JP" sz="1400" dirty="0" smtClean="0"/>
              <a:t>★</a:t>
            </a:r>
            <a:r>
              <a:rPr lang="ja-JP" altLang="ja-JP" sz="1400" dirty="0"/>
              <a:t>お母さん</a:t>
            </a:r>
          </a:p>
          <a:p>
            <a:r>
              <a:rPr lang="ja-JP" altLang="ja-JP" sz="1400" dirty="0"/>
              <a:t>　どうもありがとうございます。泣き止んだみたいです。</a:t>
            </a:r>
          </a:p>
          <a:p>
            <a:endParaRPr lang="en-US" altLang="ja-JP" sz="1400" dirty="0" smtClean="0"/>
          </a:p>
          <a:p>
            <a:r>
              <a:rPr lang="ja-JP" altLang="ja-JP" sz="1400" dirty="0" smtClean="0"/>
              <a:t>★</a:t>
            </a:r>
            <a:r>
              <a:rPr lang="ja-JP" altLang="ja-JP" sz="1400" dirty="0"/>
              <a:t>不軽菩薩</a:t>
            </a:r>
          </a:p>
          <a:p>
            <a:r>
              <a:rPr lang="ja-JP" altLang="ja-JP" sz="1400" dirty="0"/>
              <a:t>　</a:t>
            </a:r>
            <a:r>
              <a:rPr lang="ja-JP" altLang="ja-JP" sz="1400" dirty="0" smtClean="0"/>
              <a:t>いえ</a:t>
            </a:r>
            <a:r>
              <a:rPr lang="ja-JP" altLang="en-US" sz="1400" dirty="0" smtClean="0"/>
              <a:t>、</a:t>
            </a:r>
            <a:r>
              <a:rPr lang="ja-JP" altLang="ja-JP" sz="1400" dirty="0" smtClean="0"/>
              <a:t>とんでも</a:t>
            </a:r>
            <a:r>
              <a:rPr lang="ja-JP" altLang="ja-JP" sz="1400" dirty="0"/>
              <a:t>ない</a:t>
            </a:r>
            <a:r>
              <a:rPr lang="ja-JP" altLang="ja-JP" sz="1400" dirty="0" smtClean="0"/>
              <a:t>。</a:t>
            </a:r>
            <a:endParaRPr lang="en-US" altLang="ja-JP" sz="1400" dirty="0" smtClean="0"/>
          </a:p>
          <a:p>
            <a:r>
              <a:rPr lang="ja-JP" altLang="en-US" sz="1400" dirty="0" smtClean="0"/>
              <a:t>　</a:t>
            </a:r>
            <a:r>
              <a:rPr lang="ja-JP" altLang="ja-JP" sz="1400" dirty="0"/>
              <a:t>わたしはあなたをお敬します。決してあなたをばかにし</a:t>
            </a:r>
            <a:r>
              <a:rPr lang="ja-JP" altLang="en-US" sz="1400" dirty="0"/>
              <a:t>たり、嫌ったりし</a:t>
            </a:r>
            <a:r>
              <a:rPr lang="ja-JP" altLang="ja-JP" sz="1400" dirty="0"/>
              <a:t>ません。</a:t>
            </a:r>
          </a:p>
          <a:p>
            <a:r>
              <a:rPr lang="ja-JP" altLang="en-US" sz="1400" dirty="0"/>
              <a:t>　</a:t>
            </a:r>
            <a:r>
              <a:rPr lang="ja-JP" altLang="ja-JP" sz="1400" dirty="0"/>
              <a:t>あなたは、菩薩の修行をして、将来必ず仏様になる</a:t>
            </a:r>
            <a:r>
              <a:rPr lang="ja-JP" altLang="en-US" sz="1400" dirty="0"/>
              <a:t>大切な</a:t>
            </a:r>
            <a:r>
              <a:rPr lang="ja-JP" altLang="ja-JP" sz="1400" dirty="0"/>
              <a:t>方です。みんなのほんとうの幸せのために生きましょう。南無妙法蓮華経</a:t>
            </a:r>
          </a:p>
          <a:p>
            <a:endParaRPr lang="en-US" altLang="ja-JP" sz="1400" dirty="0" smtClean="0"/>
          </a:p>
          <a:p>
            <a:r>
              <a:rPr lang="ja-JP" altLang="ja-JP" sz="1400" dirty="0" smtClean="0"/>
              <a:t>★</a:t>
            </a:r>
            <a:r>
              <a:rPr lang="ja-JP" altLang="ja-JP" sz="1400" dirty="0"/>
              <a:t>お母さん</a:t>
            </a:r>
          </a:p>
          <a:p>
            <a:r>
              <a:rPr lang="ja-JP" altLang="ja-JP" sz="1400" dirty="0"/>
              <a:t>　どうも、ありがとうございます。わたしは修行者の方に敬ってもらえる人間じゃありません。</a:t>
            </a:r>
          </a:p>
          <a:p>
            <a:endParaRPr lang="en-US" altLang="ja-JP" sz="1400" dirty="0" smtClean="0"/>
          </a:p>
          <a:p>
            <a:r>
              <a:rPr lang="ja-JP" altLang="ja-JP" sz="1400" dirty="0" smtClean="0"/>
              <a:t>★</a:t>
            </a:r>
            <a:r>
              <a:rPr lang="ja-JP" altLang="ja-JP" sz="1400" dirty="0"/>
              <a:t>不軽菩薩</a:t>
            </a:r>
          </a:p>
          <a:p>
            <a:r>
              <a:rPr lang="ja-JP" altLang="ja-JP" sz="1400" dirty="0"/>
              <a:t>　いえ、私はあなたをお敬いいたします。あなたは菩薩の修行を</a:t>
            </a:r>
            <a:r>
              <a:rPr lang="ja-JP" altLang="ja-JP" sz="1400" dirty="0" smtClean="0"/>
              <a:t>して仏</a:t>
            </a:r>
            <a:r>
              <a:rPr lang="ja-JP" altLang="ja-JP" sz="1400" dirty="0"/>
              <a:t>に</a:t>
            </a:r>
            <a:r>
              <a:rPr lang="ja-JP" altLang="ja-JP" sz="1400" dirty="0" smtClean="0"/>
              <a:t>なる</a:t>
            </a:r>
            <a:r>
              <a:rPr lang="ja-JP" altLang="en-US" sz="1400" dirty="0" smtClean="0"/>
              <a:t>大切な</a:t>
            </a:r>
            <a:r>
              <a:rPr lang="ja-JP" altLang="ja-JP" sz="1400" dirty="0" smtClean="0"/>
              <a:t>方</a:t>
            </a:r>
            <a:r>
              <a:rPr lang="ja-JP" altLang="ja-JP" sz="1400" dirty="0"/>
              <a:t>です</a:t>
            </a:r>
            <a:r>
              <a:rPr lang="ja-JP" altLang="ja-JP" sz="1400" dirty="0" smtClean="0"/>
              <a:t>。</a:t>
            </a:r>
            <a:endParaRPr lang="en-US" altLang="ja-JP" sz="1400" dirty="0" smtClean="0"/>
          </a:p>
          <a:p>
            <a:r>
              <a:rPr lang="ja-JP" altLang="ja-JP" sz="1400" dirty="0" smtClean="0"/>
              <a:t>南無妙法蓮華経</a:t>
            </a:r>
            <a:endParaRPr lang="en-US" altLang="ja-JP" sz="1400" dirty="0" smtClean="0"/>
          </a:p>
          <a:p>
            <a:endParaRPr lang="en-US" altLang="ja-JP" sz="1400" dirty="0" smtClean="0"/>
          </a:p>
          <a:p>
            <a:endParaRPr lang="en-US" altLang="ja-JP" sz="1400" dirty="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ja-JP" altLang="ja-JP" sz="1400" dirty="0"/>
          </a:p>
        </p:txBody>
      </p:sp>
      <p:sp>
        <p:nvSpPr>
          <p:cNvPr id="12" name="テキスト ボックス 11"/>
          <p:cNvSpPr txBox="1"/>
          <p:nvPr/>
        </p:nvSpPr>
        <p:spPr>
          <a:xfrm>
            <a:off x="181502" y="904009"/>
            <a:ext cx="11172289" cy="1877288"/>
          </a:xfrm>
          <a:prstGeom prst="rect">
            <a:avLst/>
          </a:prstGeom>
          <a:noFill/>
          <a:ln>
            <a:solidFill>
              <a:schemeClr val="tx1"/>
            </a:solidFill>
          </a:ln>
        </p:spPr>
        <p:txBody>
          <a:bodyPr vert="eaVert" wrap="square" rtlCol="0">
            <a:spAutoFit/>
          </a:bodyPr>
          <a:lstStyle/>
          <a:p>
            <a:r>
              <a:rPr lang="ja-JP" altLang="ja-JP" sz="1400" dirty="0"/>
              <a:t>■舞台で女性が泣いている子どもをあやしている。</a:t>
            </a:r>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p:txBody>
      </p:sp>
      <p:sp>
        <p:nvSpPr>
          <p:cNvPr id="13" name="テキスト ボックス 12"/>
          <p:cNvSpPr txBox="1"/>
          <p:nvPr/>
        </p:nvSpPr>
        <p:spPr>
          <a:xfrm>
            <a:off x="181503" y="187233"/>
            <a:ext cx="11172289" cy="713310"/>
          </a:xfrm>
          <a:prstGeom prst="rect">
            <a:avLst/>
          </a:prstGeom>
          <a:noFill/>
          <a:ln>
            <a:solidFill>
              <a:schemeClr val="tx1"/>
            </a:solidFill>
          </a:ln>
        </p:spPr>
        <p:txBody>
          <a:bodyPr vert="eaVert" wrap="square" rtlCol="0">
            <a:spAutoFit/>
          </a:bodyPr>
          <a:lstStyle/>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ja-JP" altLang="en-US" sz="1400" dirty="0"/>
          </a:p>
        </p:txBody>
      </p:sp>
    </p:spTree>
    <p:extLst>
      <p:ext uri="{BB962C8B-B14F-4D97-AF65-F5344CB8AC3E}">
        <p14:creationId xmlns:p14="http://schemas.microsoft.com/office/powerpoint/2010/main" val="4060641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362395" y="904009"/>
            <a:ext cx="400110" cy="1880753"/>
          </a:xfrm>
          <a:prstGeom prst="rect">
            <a:avLst/>
          </a:prstGeom>
          <a:noFill/>
          <a:ln>
            <a:solidFill>
              <a:schemeClr val="tx1"/>
            </a:solidFill>
          </a:ln>
        </p:spPr>
        <p:txBody>
          <a:bodyPr vert="eaVert" wrap="square" rtlCol="0">
            <a:spAutoFit/>
          </a:bodyPr>
          <a:lstStyle/>
          <a:p>
            <a:r>
              <a:rPr lang="ja-JP" altLang="en-US" sz="1400" dirty="0"/>
              <a:t>効果</a:t>
            </a:r>
            <a:endParaRPr lang="en-US" altLang="ja-JP" sz="1400" dirty="0"/>
          </a:p>
        </p:txBody>
      </p:sp>
      <p:sp>
        <p:nvSpPr>
          <p:cNvPr id="5" name="テキスト ボックス 4"/>
          <p:cNvSpPr txBox="1"/>
          <p:nvPr/>
        </p:nvSpPr>
        <p:spPr>
          <a:xfrm>
            <a:off x="11362395" y="190698"/>
            <a:ext cx="400110" cy="713310"/>
          </a:xfrm>
          <a:prstGeom prst="rect">
            <a:avLst/>
          </a:prstGeom>
          <a:noFill/>
          <a:ln>
            <a:solidFill>
              <a:schemeClr val="tx1"/>
            </a:solidFill>
          </a:ln>
        </p:spPr>
        <p:txBody>
          <a:bodyPr vert="eaVert" wrap="square" rtlCol="0">
            <a:spAutoFit/>
          </a:bodyPr>
          <a:lstStyle/>
          <a:p>
            <a:r>
              <a:rPr lang="ja-JP" altLang="en-US" sz="1400" dirty="0" smtClean="0"/>
              <a:t>音響</a:t>
            </a:r>
            <a:endParaRPr kumimoji="1" lang="ja-JP" altLang="en-US" sz="1400" dirty="0"/>
          </a:p>
        </p:txBody>
      </p:sp>
      <p:sp>
        <p:nvSpPr>
          <p:cNvPr id="7" name="テキスト ボックス 6"/>
          <p:cNvSpPr txBox="1"/>
          <p:nvPr/>
        </p:nvSpPr>
        <p:spPr>
          <a:xfrm>
            <a:off x="11358930" y="2784762"/>
            <a:ext cx="400110" cy="3813465"/>
          </a:xfrm>
          <a:prstGeom prst="rect">
            <a:avLst/>
          </a:prstGeom>
          <a:noFill/>
          <a:ln>
            <a:solidFill>
              <a:schemeClr val="tx1"/>
            </a:solidFill>
          </a:ln>
        </p:spPr>
        <p:txBody>
          <a:bodyPr vert="eaVert" wrap="square" rtlCol="0">
            <a:spAutoFit/>
          </a:bodyPr>
          <a:lstStyle/>
          <a:p>
            <a:r>
              <a:rPr lang="ja-JP" altLang="en-US" sz="1400" dirty="0"/>
              <a:t>セリフ</a:t>
            </a:r>
            <a:endParaRPr lang="en-US" altLang="ja-JP" sz="1400" dirty="0"/>
          </a:p>
        </p:txBody>
      </p:sp>
      <p:sp>
        <p:nvSpPr>
          <p:cNvPr id="11" name="テキスト ボックス 10"/>
          <p:cNvSpPr txBox="1"/>
          <p:nvPr/>
        </p:nvSpPr>
        <p:spPr>
          <a:xfrm>
            <a:off x="185054" y="2784763"/>
            <a:ext cx="11172289" cy="3813463"/>
          </a:xfrm>
          <a:prstGeom prst="rect">
            <a:avLst/>
          </a:prstGeom>
          <a:noFill/>
          <a:ln>
            <a:solidFill>
              <a:schemeClr val="tx1"/>
            </a:solidFill>
          </a:ln>
        </p:spPr>
        <p:txBody>
          <a:bodyPr vert="eaVert" wrap="square" rtlCol="0">
            <a:spAutoFit/>
          </a:bodyPr>
          <a:lstStyle/>
          <a:p>
            <a:endParaRPr lang="en-US" altLang="ja-JP" sz="1400" dirty="0" smtClean="0"/>
          </a:p>
          <a:p>
            <a:endParaRPr lang="en-US" altLang="ja-JP" sz="1400" dirty="0"/>
          </a:p>
          <a:p>
            <a:endParaRPr lang="en-US" altLang="ja-JP" sz="1400" dirty="0" smtClean="0"/>
          </a:p>
          <a:p>
            <a:r>
              <a:rPr lang="ja-JP" altLang="ja-JP" sz="1400" dirty="0" smtClean="0"/>
              <a:t>★</a:t>
            </a:r>
            <a:r>
              <a:rPr lang="ja-JP" altLang="ja-JP" sz="1400" dirty="0"/>
              <a:t>おじいさん</a:t>
            </a:r>
          </a:p>
          <a:p>
            <a:r>
              <a:rPr lang="ja-JP" altLang="ja-JP" sz="1400" dirty="0"/>
              <a:t>　ああくるしい、さむい。目は見えなくなってきたし、足もいたい。力もはいらないし、寒くて動くこともできない。ああくるしい。</a:t>
            </a:r>
          </a:p>
          <a:p>
            <a:endParaRPr lang="en-US" altLang="ja-JP" sz="1400" dirty="0" smtClean="0"/>
          </a:p>
          <a:p>
            <a:r>
              <a:rPr lang="ja-JP" altLang="ja-JP" sz="1400" dirty="0" smtClean="0"/>
              <a:t>★</a:t>
            </a:r>
            <a:r>
              <a:rPr lang="ja-JP" altLang="ja-JP" sz="1400" dirty="0"/>
              <a:t>不軽菩薩</a:t>
            </a:r>
          </a:p>
          <a:p>
            <a:r>
              <a:rPr lang="ja-JP" altLang="ja-JP" sz="1400" dirty="0"/>
              <a:t>　おじいさん、どうしましたか。お布施していただいた服をどうぞ。さあ、手を貸します。一緒におうちにいきましょう。</a:t>
            </a:r>
          </a:p>
          <a:p>
            <a:endParaRPr lang="en-US" altLang="ja-JP" sz="1400" dirty="0" smtClean="0"/>
          </a:p>
          <a:p>
            <a:r>
              <a:rPr lang="ja-JP" altLang="ja-JP" sz="1400" dirty="0" smtClean="0"/>
              <a:t>★</a:t>
            </a:r>
            <a:r>
              <a:rPr lang="ja-JP" altLang="ja-JP" sz="1400" dirty="0"/>
              <a:t>おじいさん</a:t>
            </a:r>
          </a:p>
          <a:p>
            <a:r>
              <a:rPr lang="ja-JP" altLang="ja-JP" sz="1400" dirty="0"/>
              <a:t>　ああお坊さん、ありがとう。これは助かる。ありがとう。</a:t>
            </a:r>
          </a:p>
          <a:p>
            <a:endParaRPr lang="en-US" altLang="ja-JP" sz="1400" dirty="0" smtClean="0"/>
          </a:p>
          <a:p>
            <a:r>
              <a:rPr lang="ja-JP" altLang="ja-JP" sz="1400" dirty="0" smtClean="0"/>
              <a:t>★</a:t>
            </a:r>
            <a:r>
              <a:rPr lang="ja-JP" altLang="ja-JP" sz="1400" dirty="0"/>
              <a:t>不軽菩薩</a:t>
            </a:r>
          </a:p>
          <a:p>
            <a:r>
              <a:rPr lang="ja-JP" altLang="ja-JP" sz="1400" dirty="0"/>
              <a:t>　いえとんでもない</a:t>
            </a:r>
            <a:r>
              <a:rPr lang="ja-JP" altLang="ja-JP" sz="1400" dirty="0" smtClean="0"/>
              <a:t>。</a:t>
            </a:r>
            <a:endParaRPr lang="en-US" altLang="ja-JP" sz="1400" dirty="0" smtClean="0"/>
          </a:p>
          <a:p>
            <a:r>
              <a:rPr lang="ja-JP" altLang="en-US" sz="1400" dirty="0" smtClean="0"/>
              <a:t>　</a:t>
            </a:r>
            <a:r>
              <a:rPr lang="ja-JP" altLang="ja-JP" sz="1400" dirty="0" smtClean="0"/>
              <a:t>わたし</a:t>
            </a:r>
            <a:r>
              <a:rPr lang="ja-JP" altLang="ja-JP" sz="1400" dirty="0"/>
              <a:t>はあなたをお敬します。決してあなたをばかにし</a:t>
            </a:r>
            <a:r>
              <a:rPr lang="ja-JP" altLang="en-US" sz="1400" dirty="0"/>
              <a:t>たり、嫌ったりし</a:t>
            </a:r>
            <a:r>
              <a:rPr lang="ja-JP" altLang="ja-JP" sz="1400" dirty="0"/>
              <a:t>ません。</a:t>
            </a:r>
          </a:p>
          <a:p>
            <a:r>
              <a:rPr lang="ja-JP" altLang="en-US" sz="1400" dirty="0"/>
              <a:t>　</a:t>
            </a:r>
            <a:r>
              <a:rPr lang="ja-JP" altLang="ja-JP" sz="1400" dirty="0"/>
              <a:t>あなたは、菩薩の修行をして、将来必ず仏様になる</a:t>
            </a:r>
            <a:r>
              <a:rPr lang="ja-JP" altLang="en-US" sz="1400" dirty="0"/>
              <a:t>大切な</a:t>
            </a:r>
            <a:r>
              <a:rPr lang="ja-JP" altLang="ja-JP" sz="1400" dirty="0"/>
              <a:t>方です。みんなのほんとうの幸せのために生きましょう。南無妙法蓮華経</a:t>
            </a:r>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ja-JP" altLang="ja-JP" sz="1400" dirty="0"/>
          </a:p>
        </p:txBody>
      </p:sp>
      <p:sp>
        <p:nvSpPr>
          <p:cNvPr id="12" name="テキスト ボックス 11"/>
          <p:cNvSpPr txBox="1"/>
          <p:nvPr/>
        </p:nvSpPr>
        <p:spPr>
          <a:xfrm>
            <a:off x="181502" y="904009"/>
            <a:ext cx="11172289" cy="1877288"/>
          </a:xfrm>
          <a:prstGeom prst="rect">
            <a:avLst/>
          </a:prstGeom>
          <a:noFill/>
          <a:ln>
            <a:solidFill>
              <a:schemeClr val="tx1"/>
            </a:solidFill>
          </a:ln>
        </p:spPr>
        <p:txBody>
          <a:bodyPr vert="eaVert" wrap="square" rtlCol="0">
            <a:spAutoFit/>
          </a:bodyPr>
          <a:lstStyle/>
          <a:p>
            <a:r>
              <a:rPr lang="ja-JP" altLang="ja-JP" sz="1400" dirty="0"/>
              <a:t>■舞台に病気のおじいさん、もしくはおばあさんが座っている。</a:t>
            </a:r>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p:txBody>
      </p:sp>
      <p:sp>
        <p:nvSpPr>
          <p:cNvPr id="13" name="テキスト ボックス 12"/>
          <p:cNvSpPr txBox="1"/>
          <p:nvPr/>
        </p:nvSpPr>
        <p:spPr>
          <a:xfrm>
            <a:off x="181503" y="187233"/>
            <a:ext cx="11172289" cy="713310"/>
          </a:xfrm>
          <a:prstGeom prst="rect">
            <a:avLst/>
          </a:prstGeom>
          <a:noFill/>
          <a:ln>
            <a:solidFill>
              <a:schemeClr val="tx1"/>
            </a:solidFill>
          </a:ln>
        </p:spPr>
        <p:txBody>
          <a:bodyPr vert="eaVert" wrap="square" rtlCol="0">
            <a:spAutoFit/>
          </a:bodyPr>
          <a:lstStyle/>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ja-JP" altLang="en-US" sz="1400" dirty="0"/>
          </a:p>
        </p:txBody>
      </p:sp>
    </p:spTree>
    <p:extLst>
      <p:ext uri="{BB962C8B-B14F-4D97-AF65-F5344CB8AC3E}">
        <p14:creationId xmlns:p14="http://schemas.microsoft.com/office/powerpoint/2010/main" val="2137659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362395" y="904009"/>
            <a:ext cx="400110" cy="1880753"/>
          </a:xfrm>
          <a:prstGeom prst="rect">
            <a:avLst/>
          </a:prstGeom>
          <a:noFill/>
          <a:ln>
            <a:solidFill>
              <a:schemeClr val="tx1"/>
            </a:solidFill>
          </a:ln>
        </p:spPr>
        <p:txBody>
          <a:bodyPr vert="eaVert" wrap="square" rtlCol="0">
            <a:spAutoFit/>
          </a:bodyPr>
          <a:lstStyle/>
          <a:p>
            <a:r>
              <a:rPr lang="ja-JP" altLang="en-US" sz="1400" dirty="0"/>
              <a:t>効果</a:t>
            </a:r>
            <a:endParaRPr lang="en-US" altLang="ja-JP" sz="1400" dirty="0"/>
          </a:p>
        </p:txBody>
      </p:sp>
      <p:sp>
        <p:nvSpPr>
          <p:cNvPr id="5" name="テキスト ボックス 4"/>
          <p:cNvSpPr txBox="1"/>
          <p:nvPr/>
        </p:nvSpPr>
        <p:spPr>
          <a:xfrm>
            <a:off x="11362395" y="190698"/>
            <a:ext cx="400110" cy="713310"/>
          </a:xfrm>
          <a:prstGeom prst="rect">
            <a:avLst/>
          </a:prstGeom>
          <a:noFill/>
          <a:ln>
            <a:solidFill>
              <a:schemeClr val="tx1"/>
            </a:solidFill>
          </a:ln>
        </p:spPr>
        <p:txBody>
          <a:bodyPr vert="eaVert" wrap="square" rtlCol="0">
            <a:spAutoFit/>
          </a:bodyPr>
          <a:lstStyle/>
          <a:p>
            <a:r>
              <a:rPr lang="ja-JP" altLang="en-US" sz="1400" dirty="0" smtClean="0"/>
              <a:t>音響</a:t>
            </a:r>
            <a:endParaRPr kumimoji="1" lang="ja-JP" altLang="en-US" sz="1400" dirty="0"/>
          </a:p>
        </p:txBody>
      </p:sp>
      <p:sp>
        <p:nvSpPr>
          <p:cNvPr id="7" name="テキスト ボックス 6"/>
          <p:cNvSpPr txBox="1"/>
          <p:nvPr/>
        </p:nvSpPr>
        <p:spPr>
          <a:xfrm>
            <a:off x="11358930" y="2784762"/>
            <a:ext cx="400110" cy="3813465"/>
          </a:xfrm>
          <a:prstGeom prst="rect">
            <a:avLst/>
          </a:prstGeom>
          <a:noFill/>
          <a:ln>
            <a:solidFill>
              <a:schemeClr val="tx1"/>
            </a:solidFill>
          </a:ln>
        </p:spPr>
        <p:txBody>
          <a:bodyPr vert="eaVert" wrap="square" rtlCol="0">
            <a:spAutoFit/>
          </a:bodyPr>
          <a:lstStyle/>
          <a:p>
            <a:r>
              <a:rPr lang="ja-JP" altLang="en-US" sz="1400" dirty="0"/>
              <a:t>セリフ</a:t>
            </a:r>
            <a:endParaRPr lang="en-US" altLang="ja-JP" sz="1400" dirty="0"/>
          </a:p>
        </p:txBody>
      </p:sp>
      <p:sp>
        <p:nvSpPr>
          <p:cNvPr id="11" name="テキスト ボックス 10"/>
          <p:cNvSpPr txBox="1"/>
          <p:nvPr/>
        </p:nvSpPr>
        <p:spPr>
          <a:xfrm>
            <a:off x="185055" y="2784763"/>
            <a:ext cx="11172289" cy="3813463"/>
          </a:xfrm>
          <a:prstGeom prst="rect">
            <a:avLst/>
          </a:prstGeom>
          <a:noFill/>
          <a:ln>
            <a:solidFill>
              <a:schemeClr val="tx1"/>
            </a:solidFill>
          </a:ln>
        </p:spPr>
        <p:txBody>
          <a:bodyPr vert="eaVert" wrap="square" rtlCol="0">
            <a:spAutoFit/>
          </a:bodyPr>
          <a:lstStyle/>
          <a:p>
            <a:endParaRPr lang="en-US" altLang="ja-JP" sz="1400" dirty="0" smtClean="0"/>
          </a:p>
          <a:p>
            <a:endParaRPr lang="ja-JP" altLang="ja-JP" sz="1400" dirty="0"/>
          </a:p>
          <a:p>
            <a:r>
              <a:rPr lang="ja-JP" altLang="ja-JP" sz="1400" dirty="0" smtClean="0"/>
              <a:t>★</a:t>
            </a:r>
            <a:r>
              <a:rPr lang="ja-JP" altLang="en-US" sz="1400" dirty="0" smtClean="0"/>
              <a:t>女の人</a:t>
            </a:r>
            <a:endParaRPr lang="ja-JP" altLang="ja-JP" sz="1400" dirty="0"/>
          </a:p>
          <a:p>
            <a:r>
              <a:rPr lang="ja-JP" altLang="ja-JP" sz="1400" dirty="0"/>
              <a:t>　今日は日差しがつよい。荷物も重いし疲れたな</a:t>
            </a:r>
            <a:r>
              <a:rPr lang="ja-JP" altLang="ja-JP" sz="1400" dirty="0" smtClean="0"/>
              <a:t>。</a:t>
            </a:r>
            <a:endParaRPr lang="en-US" altLang="ja-JP" sz="1400" dirty="0" smtClean="0"/>
          </a:p>
          <a:p>
            <a:endParaRPr lang="ja-JP" altLang="ja-JP" sz="1400" dirty="0"/>
          </a:p>
          <a:p>
            <a:r>
              <a:rPr lang="ja-JP" altLang="ja-JP" sz="1400" dirty="0"/>
              <a:t>★不軽菩薩（舞台に登場する）</a:t>
            </a:r>
          </a:p>
          <a:p>
            <a:r>
              <a:rPr lang="ja-JP" altLang="ja-JP" sz="1400" dirty="0"/>
              <a:t>　お手伝いしましょう。</a:t>
            </a:r>
          </a:p>
          <a:p>
            <a:endParaRPr lang="en-US" altLang="ja-JP" sz="1400" dirty="0" smtClean="0"/>
          </a:p>
          <a:p>
            <a:r>
              <a:rPr lang="ja-JP" altLang="ja-JP" sz="1400" dirty="0" smtClean="0"/>
              <a:t>★</a:t>
            </a:r>
            <a:r>
              <a:rPr lang="ja-JP" altLang="en-US" sz="1400" dirty="0"/>
              <a:t>女</a:t>
            </a:r>
            <a:r>
              <a:rPr lang="ja-JP" altLang="en-US" sz="1400" dirty="0" smtClean="0"/>
              <a:t>の</a:t>
            </a:r>
            <a:r>
              <a:rPr lang="ja-JP" altLang="en-US" sz="1400" dirty="0"/>
              <a:t>人</a:t>
            </a:r>
            <a:endParaRPr lang="ja-JP" altLang="ja-JP" sz="1400" dirty="0"/>
          </a:p>
          <a:p>
            <a:r>
              <a:rPr lang="ja-JP" altLang="ja-JP" sz="1400" dirty="0"/>
              <a:t>　おお助かるわ。ありがとう。</a:t>
            </a:r>
          </a:p>
          <a:p>
            <a:endParaRPr lang="en-US" altLang="ja-JP" sz="1400" dirty="0" smtClean="0"/>
          </a:p>
          <a:p>
            <a:r>
              <a:rPr lang="ja-JP" altLang="ja-JP" sz="1400" dirty="0" smtClean="0"/>
              <a:t>★</a:t>
            </a:r>
            <a:r>
              <a:rPr lang="ja-JP" altLang="ja-JP" sz="1400" dirty="0"/>
              <a:t>不軽菩薩</a:t>
            </a:r>
          </a:p>
          <a:p>
            <a:r>
              <a:rPr lang="ja-JP" altLang="ja-JP" sz="1400" dirty="0"/>
              <a:t>　いえとんでもない</a:t>
            </a:r>
            <a:r>
              <a:rPr lang="ja-JP" altLang="ja-JP" sz="1400" dirty="0" smtClean="0"/>
              <a:t>。</a:t>
            </a:r>
            <a:endParaRPr lang="en-US" altLang="ja-JP" sz="1400" dirty="0" smtClean="0"/>
          </a:p>
          <a:p>
            <a:r>
              <a:rPr lang="ja-JP" altLang="en-US" sz="1400" dirty="0"/>
              <a:t>　</a:t>
            </a:r>
            <a:r>
              <a:rPr lang="ja-JP" altLang="ja-JP" sz="1400" dirty="0"/>
              <a:t>わたしはあなたをお敬します。決してあなたをばかにし</a:t>
            </a:r>
            <a:r>
              <a:rPr lang="ja-JP" altLang="en-US" sz="1400" dirty="0"/>
              <a:t>たり、嫌ったりし</a:t>
            </a:r>
            <a:r>
              <a:rPr lang="ja-JP" altLang="ja-JP" sz="1400" dirty="0"/>
              <a:t>ません。</a:t>
            </a:r>
          </a:p>
          <a:p>
            <a:r>
              <a:rPr lang="ja-JP" altLang="en-US" sz="1400" dirty="0"/>
              <a:t>　</a:t>
            </a:r>
            <a:r>
              <a:rPr lang="ja-JP" altLang="ja-JP" sz="1400" dirty="0"/>
              <a:t>あなたは、菩薩の修行をして、将来必ず仏様になる</a:t>
            </a:r>
            <a:r>
              <a:rPr lang="ja-JP" altLang="en-US" sz="1400" dirty="0"/>
              <a:t>大切な</a:t>
            </a:r>
            <a:r>
              <a:rPr lang="ja-JP" altLang="ja-JP" sz="1400" dirty="0"/>
              <a:t>方です。みんなのほんとうの幸せのために生きましょう。南無妙法蓮華経</a:t>
            </a:r>
          </a:p>
          <a:p>
            <a:endParaRPr lang="en-US" altLang="ja-JP" sz="1400" dirty="0" smtClean="0"/>
          </a:p>
          <a:p>
            <a:endParaRPr lang="en-US" altLang="ja-JP" sz="1400" dirty="0" smtClean="0"/>
          </a:p>
          <a:p>
            <a:r>
              <a:rPr lang="ja-JP" altLang="ja-JP" sz="1400" dirty="0" smtClean="0"/>
              <a:t>★</a:t>
            </a:r>
            <a:r>
              <a:rPr lang="ja-JP" altLang="en-US" sz="1400" dirty="0"/>
              <a:t>女</a:t>
            </a:r>
            <a:r>
              <a:rPr lang="ja-JP" altLang="en-US" sz="1400" dirty="0" smtClean="0"/>
              <a:t>の</a:t>
            </a:r>
            <a:r>
              <a:rPr lang="ja-JP" altLang="en-US" sz="1400" dirty="0"/>
              <a:t>人</a:t>
            </a:r>
            <a:r>
              <a:rPr lang="ja-JP" altLang="ja-JP" sz="1400" dirty="0"/>
              <a:t>　嫌そうにどこかにいく。</a:t>
            </a:r>
          </a:p>
          <a:p>
            <a:r>
              <a:rPr lang="ja-JP" altLang="ja-JP" sz="1400" dirty="0"/>
              <a:t>　なんだ、坊さん。なにいってんだ。仏になんてなれないし、なりたくもないわ。人をおだてて変わった坊さんや。あっち行ってくれ。</a:t>
            </a:r>
          </a:p>
          <a:p>
            <a:endParaRPr lang="en-US" altLang="ja-JP" sz="1400" dirty="0" smtClean="0"/>
          </a:p>
          <a:p>
            <a:r>
              <a:rPr lang="ja-JP" altLang="ja-JP" sz="1400" dirty="0" smtClean="0"/>
              <a:t>★</a:t>
            </a:r>
            <a:r>
              <a:rPr lang="ja-JP" altLang="ja-JP" sz="1400" dirty="0"/>
              <a:t>不軽菩薩</a:t>
            </a:r>
          </a:p>
          <a:p>
            <a:r>
              <a:rPr lang="ja-JP" altLang="ja-JP" sz="1400" dirty="0"/>
              <a:t>　ありがとうございます。私はあなたをお敬いいたします</a:t>
            </a:r>
            <a:r>
              <a:rPr lang="ja-JP" altLang="ja-JP" sz="1400" dirty="0" smtClean="0"/>
              <a:t>。</a:t>
            </a:r>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ja-JP" altLang="ja-JP" sz="1400" dirty="0"/>
          </a:p>
        </p:txBody>
      </p:sp>
      <p:sp>
        <p:nvSpPr>
          <p:cNvPr id="12" name="テキスト ボックス 11"/>
          <p:cNvSpPr txBox="1"/>
          <p:nvPr/>
        </p:nvSpPr>
        <p:spPr>
          <a:xfrm>
            <a:off x="181502" y="904009"/>
            <a:ext cx="11172289" cy="1877288"/>
          </a:xfrm>
          <a:prstGeom prst="rect">
            <a:avLst/>
          </a:prstGeom>
          <a:noFill/>
          <a:ln>
            <a:solidFill>
              <a:schemeClr val="tx1"/>
            </a:solidFill>
          </a:ln>
        </p:spPr>
        <p:txBody>
          <a:bodyPr vert="eaVert" wrap="square" rtlCol="0">
            <a:spAutoFit/>
          </a:bodyPr>
          <a:lstStyle/>
          <a:p>
            <a:r>
              <a:rPr lang="ja-JP" altLang="ja-JP" sz="1400" dirty="0"/>
              <a:t>■舞台</a:t>
            </a:r>
            <a:r>
              <a:rPr lang="ja-JP" altLang="ja-JP" sz="1400" dirty="0" smtClean="0"/>
              <a:t>で</a:t>
            </a:r>
            <a:r>
              <a:rPr lang="ja-JP" altLang="en-US" sz="1400" dirty="0" smtClean="0"/>
              <a:t>女の人</a:t>
            </a:r>
            <a:r>
              <a:rPr lang="ja-JP" altLang="ja-JP" sz="1400" dirty="0" smtClean="0"/>
              <a:t>が</a:t>
            </a:r>
            <a:r>
              <a:rPr lang="ja-JP" altLang="ja-JP" sz="1400" dirty="0"/>
              <a:t>仕事をしている。</a:t>
            </a:r>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p:txBody>
      </p:sp>
      <p:sp>
        <p:nvSpPr>
          <p:cNvPr id="13" name="テキスト ボックス 12"/>
          <p:cNvSpPr txBox="1"/>
          <p:nvPr/>
        </p:nvSpPr>
        <p:spPr>
          <a:xfrm>
            <a:off x="181503" y="187233"/>
            <a:ext cx="11172289" cy="713310"/>
          </a:xfrm>
          <a:prstGeom prst="rect">
            <a:avLst/>
          </a:prstGeom>
          <a:noFill/>
          <a:ln>
            <a:solidFill>
              <a:schemeClr val="tx1"/>
            </a:solidFill>
          </a:ln>
        </p:spPr>
        <p:txBody>
          <a:bodyPr vert="eaVert" wrap="square" rtlCol="0">
            <a:spAutoFit/>
          </a:bodyPr>
          <a:lstStyle/>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ja-JP" altLang="en-US" sz="1400" dirty="0"/>
          </a:p>
        </p:txBody>
      </p:sp>
    </p:spTree>
    <p:extLst>
      <p:ext uri="{BB962C8B-B14F-4D97-AF65-F5344CB8AC3E}">
        <p14:creationId xmlns:p14="http://schemas.microsoft.com/office/powerpoint/2010/main" val="2250057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362395" y="904009"/>
            <a:ext cx="400110" cy="1880753"/>
          </a:xfrm>
          <a:prstGeom prst="rect">
            <a:avLst/>
          </a:prstGeom>
          <a:noFill/>
          <a:ln>
            <a:solidFill>
              <a:schemeClr val="tx1"/>
            </a:solidFill>
          </a:ln>
        </p:spPr>
        <p:txBody>
          <a:bodyPr vert="eaVert" wrap="square" rtlCol="0">
            <a:spAutoFit/>
          </a:bodyPr>
          <a:lstStyle/>
          <a:p>
            <a:r>
              <a:rPr lang="ja-JP" altLang="en-US" sz="1400" dirty="0"/>
              <a:t>効果</a:t>
            </a:r>
            <a:endParaRPr lang="en-US" altLang="ja-JP" sz="1400" dirty="0"/>
          </a:p>
        </p:txBody>
      </p:sp>
      <p:sp>
        <p:nvSpPr>
          <p:cNvPr id="5" name="テキスト ボックス 4"/>
          <p:cNvSpPr txBox="1"/>
          <p:nvPr/>
        </p:nvSpPr>
        <p:spPr>
          <a:xfrm>
            <a:off x="11362395" y="190698"/>
            <a:ext cx="400110" cy="713310"/>
          </a:xfrm>
          <a:prstGeom prst="rect">
            <a:avLst/>
          </a:prstGeom>
          <a:noFill/>
          <a:ln>
            <a:solidFill>
              <a:schemeClr val="tx1"/>
            </a:solidFill>
          </a:ln>
        </p:spPr>
        <p:txBody>
          <a:bodyPr vert="eaVert" wrap="square" rtlCol="0">
            <a:spAutoFit/>
          </a:bodyPr>
          <a:lstStyle/>
          <a:p>
            <a:r>
              <a:rPr lang="ja-JP" altLang="en-US" sz="1400" dirty="0" smtClean="0"/>
              <a:t>音響</a:t>
            </a:r>
            <a:endParaRPr kumimoji="1" lang="ja-JP" altLang="en-US" sz="1400" dirty="0"/>
          </a:p>
        </p:txBody>
      </p:sp>
      <p:sp>
        <p:nvSpPr>
          <p:cNvPr id="7" name="テキスト ボックス 6"/>
          <p:cNvSpPr txBox="1"/>
          <p:nvPr/>
        </p:nvSpPr>
        <p:spPr>
          <a:xfrm>
            <a:off x="11358930" y="2784762"/>
            <a:ext cx="400110" cy="3813465"/>
          </a:xfrm>
          <a:prstGeom prst="rect">
            <a:avLst/>
          </a:prstGeom>
          <a:noFill/>
          <a:ln>
            <a:solidFill>
              <a:schemeClr val="tx1"/>
            </a:solidFill>
          </a:ln>
        </p:spPr>
        <p:txBody>
          <a:bodyPr vert="eaVert" wrap="square" rtlCol="0">
            <a:spAutoFit/>
          </a:bodyPr>
          <a:lstStyle/>
          <a:p>
            <a:r>
              <a:rPr lang="ja-JP" altLang="en-US" sz="1400" dirty="0"/>
              <a:t>セリフ</a:t>
            </a:r>
            <a:endParaRPr lang="en-US" altLang="ja-JP" sz="1400" dirty="0"/>
          </a:p>
        </p:txBody>
      </p:sp>
      <p:sp>
        <p:nvSpPr>
          <p:cNvPr id="11" name="テキスト ボックス 10"/>
          <p:cNvSpPr txBox="1"/>
          <p:nvPr/>
        </p:nvSpPr>
        <p:spPr>
          <a:xfrm>
            <a:off x="185057" y="2784763"/>
            <a:ext cx="11172289" cy="3813463"/>
          </a:xfrm>
          <a:prstGeom prst="rect">
            <a:avLst/>
          </a:prstGeom>
          <a:noFill/>
          <a:ln>
            <a:solidFill>
              <a:schemeClr val="tx1"/>
            </a:solidFill>
          </a:ln>
        </p:spPr>
        <p:txBody>
          <a:bodyPr vert="eaVert" wrap="square" rtlCol="0">
            <a:spAutoFit/>
          </a:bodyPr>
          <a:lstStyle/>
          <a:p>
            <a:endParaRPr lang="en-US" altLang="ja-JP" sz="1400" dirty="0" smtClean="0"/>
          </a:p>
          <a:p>
            <a:endParaRPr lang="ja-JP" altLang="ja-JP" sz="1400" dirty="0"/>
          </a:p>
          <a:p>
            <a:r>
              <a:rPr lang="ja-JP" altLang="ja-JP" sz="1400" dirty="0" smtClean="0"/>
              <a:t>★</a:t>
            </a:r>
            <a:r>
              <a:rPr lang="ja-JP" altLang="ja-JP" sz="1400" dirty="0"/>
              <a:t>奥さん</a:t>
            </a:r>
          </a:p>
          <a:p>
            <a:r>
              <a:rPr lang="ja-JP" altLang="ja-JP" sz="1400" dirty="0"/>
              <a:t>　何</a:t>
            </a:r>
            <a:r>
              <a:rPr lang="ja-JP" altLang="ja-JP" sz="1400" dirty="0" err="1"/>
              <a:t>よ</a:t>
            </a:r>
            <a:r>
              <a:rPr lang="ja-JP" altLang="ja-JP" sz="1400" dirty="0"/>
              <a:t>あんた。あんたが悪いんでしょ。</a:t>
            </a:r>
          </a:p>
          <a:p>
            <a:endParaRPr lang="en-US" altLang="ja-JP" sz="1400" dirty="0" smtClean="0"/>
          </a:p>
          <a:p>
            <a:r>
              <a:rPr lang="ja-JP" altLang="ja-JP" sz="1400" dirty="0" smtClean="0"/>
              <a:t>★</a:t>
            </a:r>
            <a:r>
              <a:rPr lang="ja-JP" altLang="ja-JP" sz="1400" dirty="0"/>
              <a:t>夫</a:t>
            </a:r>
          </a:p>
          <a:p>
            <a:r>
              <a:rPr lang="ja-JP" altLang="ja-JP" sz="1400" dirty="0"/>
              <a:t>　なに言ってん</a:t>
            </a:r>
            <a:r>
              <a:rPr lang="ja-JP" altLang="ja-JP" sz="1400" dirty="0" err="1"/>
              <a:t>だ</a:t>
            </a:r>
            <a:r>
              <a:rPr lang="ja-JP" altLang="ja-JP" sz="1400" dirty="0"/>
              <a:t>。俺だって精一杯がんばってるんだ。お前が謝れ！</a:t>
            </a:r>
          </a:p>
          <a:p>
            <a:endParaRPr lang="en-US" altLang="ja-JP" sz="1400" dirty="0" smtClean="0"/>
          </a:p>
          <a:p>
            <a:r>
              <a:rPr lang="ja-JP" altLang="ja-JP" sz="1400" dirty="0" smtClean="0"/>
              <a:t>★</a:t>
            </a:r>
            <a:r>
              <a:rPr lang="ja-JP" altLang="ja-JP" sz="1400" dirty="0"/>
              <a:t>不軽菩薩</a:t>
            </a:r>
          </a:p>
          <a:p>
            <a:r>
              <a:rPr lang="ja-JP" altLang="ja-JP" sz="1400" dirty="0"/>
              <a:t>　そうケンカされずに。</a:t>
            </a:r>
          </a:p>
          <a:p>
            <a:endParaRPr lang="en-US" altLang="ja-JP" sz="1400" dirty="0" smtClean="0"/>
          </a:p>
          <a:p>
            <a:r>
              <a:rPr lang="ja-JP" altLang="ja-JP" sz="1400" dirty="0" smtClean="0"/>
              <a:t>★</a:t>
            </a:r>
            <a:r>
              <a:rPr lang="ja-JP" altLang="ja-JP" sz="1400" dirty="0"/>
              <a:t>夫</a:t>
            </a:r>
          </a:p>
          <a:p>
            <a:r>
              <a:rPr lang="ja-JP" altLang="ja-JP" sz="1400" dirty="0"/>
              <a:t>　なんだ、坊さん。関係ないからあっちいってくれ。</a:t>
            </a:r>
          </a:p>
          <a:p>
            <a:endParaRPr lang="en-US" altLang="ja-JP" sz="1400" dirty="0" smtClean="0"/>
          </a:p>
          <a:p>
            <a:r>
              <a:rPr lang="ja-JP" altLang="ja-JP" sz="1400" dirty="0" smtClean="0"/>
              <a:t>★</a:t>
            </a:r>
            <a:r>
              <a:rPr lang="ja-JP" altLang="ja-JP" sz="1400" dirty="0"/>
              <a:t>不軽菩薩</a:t>
            </a:r>
          </a:p>
          <a:p>
            <a:r>
              <a:rPr lang="ja-JP" altLang="ja-JP" sz="1400" dirty="0"/>
              <a:t>　いえ、行きません。ケンカをしてお互い傷つけあっては悲しいではありませんか。</a:t>
            </a:r>
          </a:p>
          <a:p>
            <a:r>
              <a:rPr lang="ja-JP" altLang="en-US" sz="1400" dirty="0" smtClean="0"/>
              <a:t>　</a:t>
            </a:r>
            <a:r>
              <a:rPr lang="ja-JP" altLang="ja-JP" sz="1400" dirty="0"/>
              <a:t>わたしはあなたをお敬します。決してあなたをばかにし</a:t>
            </a:r>
            <a:r>
              <a:rPr lang="ja-JP" altLang="en-US" sz="1400" dirty="0"/>
              <a:t>たり、嫌ったりし</a:t>
            </a:r>
            <a:r>
              <a:rPr lang="ja-JP" altLang="ja-JP" sz="1400" dirty="0"/>
              <a:t>ません。</a:t>
            </a:r>
          </a:p>
          <a:p>
            <a:r>
              <a:rPr lang="ja-JP" altLang="en-US" sz="1400" dirty="0"/>
              <a:t>　</a:t>
            </a:r>
            <a:r>
              <a:rPr lang="ja-JP" altLang="ja-JP" sz="1400" dirty="0"/>
              <a:t>あなたは、菩薩の修行をして、将来必ず仏様になる</a:t>
            </a:r>
            <a:r>
              <a:rPr lang="ja-JP" altLang="en-US" sz="1400" dirty="0"/>
              <a:t>大切な</a:t>
            </a:r>
            <a:r>
              <a:rPr lang="ja-JP" altLang="ja-JP" sz="1400" dirty="0"/>
              <a:t>方です。みんなのほんとうの幸せのために生きましょう。南無妙法蓮華経</a:t>
            </a:r>
          </a:p>
          <a:p>
            <a:endParaRPr lang="ja-JP" altLang="ja-JP" sz="1400" dirty="0"/>
          </a:p>
          <a:p>
            <a:endParaRPr lang="en-US" altLang="ja-JP" sz="1400" dirty="0" smtClean="0"/>
          </a:p>
          <a:p>
            <a:r>
              <a:rPr lang="ja-JP" altLang="ja-JP" sz="1400" dirty="0" smtClean="0"/>
              <a:t>★</a:t>
            </a:r>
            <a:r>
              <a:rPr lang="ja-JP" altLang="ja-JP" sz="1400" dirty="0"/>
              <a:t>夫婦　舞台を下りていく。</a:t>
            </a:r>
          </a:p>
          <a:p>
            <a:r>
              <a:rPr lang="ja-JP" altLang="ja-JP" sz="1400" dirty="0"/>
              <a:t>　おかしいんじゃないか。あっちいけ</a:t>
            </a:r>
            <a:r>
              <a:rPr lang="ja-JP" altLang="ja-JP" sz="1400" dirty="0" smtClean="0"/>
              <a:t>。</a:t>
            </a:r>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ja-JP" altLang="ja-JP" sz="1400" dirty="0"/>
          </a:p>
        </p:txBody>
      </p:sp>
      <p:sp>
        <p:nvSpPr>
          <p:cNvPr id="12" name="テキスト ボックス 11"/>
          <p:cNvSpPr txBox="1"/>
          <p:nvPr/>
        </p:nvSpPr>
        <p:spPr>
          <a:xfrm>
            <a:off x="181502" y="904009"/>
            <a:ext cx="11172289" cy="1877288"/>
          </a:xfrm>
          <a:prstGeom prst="rect">
            <a:avLst/>
          </a:prstGeom>
          <a:noFill/>
          <a:ln>
            <a:solidFill>
              <a:schemeClr val="tx1"/>
            </a:solidFill>
          </a:ln>
        </p:spPr>
        <p:txBody>
          <a:bodyPr vert="eaVert" wrap="square" rtlCol="0">
            <a:spAutoFit/>
          </a:bodyPr>
          <a:lstStyle/>
          <a:p>
            <a:r>
              <a:rPr lang="ja-JP" altLang="ja-JP" sz="1400" dirty="0"/>
              <a:t>■舞台で夫婦がケンカをしている。</a:t>
            </a:r>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p:txBody>
      </p:sp>
      <p:sp>
        <p:nvSpPr>
          <p:cNvPr id="13" name="テキスト ボックス 12"/>
          <p:cNvSpPr txBox="1"/>
          <p:nvPr/>
        </p:nvSpPr>
        <p:spPr>
          <a:xfrm>
            <a:off x="181503" y="187233"/>
            <a:ext cx="11172289" cy="713310"/>
          </a:xfrm>
          <a:prstGeom prst="rect">
            <a:avLst/>
          </a:prstGeom>
          <a:noFill/>
          <a:ln>
            <a:solidFill>
              <a:schemeClr val="tx1"/>
            </a:solidFill>
          </a:ln>
        </p:spPr>
        <p:txBody>
          <a:bodyPr vert="eaVert" wrap="square" rtlCol="0">
            <a:spAutoFit/>
          </a:bodyPr>
          <a:lstStyle/>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ja-JP" altLang="en-US" sz="1400" dirty="0"/>
          </a:p>
        </p:txBody>
      </p:sp>
    </p:spTree>
    <p:extLst>
      <p:ext uri="{BB962C8B-B14F-4D97-AF65-F5344CB8AC3E}">
        <p14:creationId xmlns:p14="http://schemas.microsoft.com/office/powerpoint/2010/main" val="643932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362395" y="904009"/>
            <a:ext cx="400110" cy="1880753"/>
          </a:xfrm>
          <a:prstGeom prst="rect">
            <a:avLst/>
          </a:prstGeom>
          <a:noFill/>
          <a:ln>
            <a:solidFill>
              <a:schemeClr val="tx1"/>
            </a:solidFill>
          </a:ln>
        </p:spPr>
        <p:txBody>
          <a:bodyPr vert="eaVert" wrap="square" rtlCol="0">
            <a:spAutoFit/>
          </a:bodyPr>
          <a:lstStyle/>
          <a:p>
            <a:r>
              <a:rPr lang="ja-JP" altLang="en-US" sz="1400" dirty="0"/>
              <a:t>効果</a:t>
            </a:r>
            <a:endParaRPr lang="en-US" altLang="ja-JP" sz="1400" dirty="0"/>
          </a:p>
        </p:txBody>
      </p:sp>
      <p:sp>
        <p:nvSpPr>
          <p:cNvPr id="5" name="テキスト ボックス 4"/>
          <p:cNvSpPr txBox="1"/>
          <p:nvPr/>
        </p:nvSpPr>
        <p:spPr>
          <a:xfrm>
            <a:off x="11362395" y="190698"/>
            <a:ext cx="400110" cy="713310"/>
          </a:xfrm>
          <a:prstGeom prst="rect">
            <a:avLst/>
          </a:prstGeom>
          <a:noFill/>
          <a:ln>
            <a:solidFill>
              <a:schemeClr val="tx1"/>
            </a:solidFill>
          </a:ln>
        </p:spPr>
        <p:txBody>
          <a:bodyPr vert="eaVert" wrap="square" rtlCol="0">
            <a:spAutoFit/>
          </a:bodyPr>
          <a:lstStyle/>
          <a:p>
            <a:r>
              <a:rPr lang="ja-JP" altLang="en-US" sz="1400" dirty="0" smtClean="0"/>
              <a:t>音響</a:t>
            </a:r>
            <a:endParaRPr kumimoji="1" lang="ja-JP" altLang="en-US" sz="1400" dirty="0"/>
          </a:p>
        </p:txBody>
      </p:sp>
      <p:sp>
        <p:nvSpPr>
          <p:cNvPr id="7" name="テキスト ボックス 6"/>
          <p:cNvSpPr txBox="1"/>
          <p:nvPr/>
        </p:nvSpPr>
        <p:spPr>
          <a:xfrm>
            <a:off x="11358930" y="2784762"/>
            <a:ext cx="400110" cy="3813465"/>
          </a:xfrm>
          <a:prstGeom prst="rect">
            <a:avLst/>
          </a:prstGeom>
          <a:noFill/>
          <a:ln>
            <a:solidFill>
              <a:schemeClr val="tx1"/>
            </a:solidFill>
          </a:ln>
        </p:spPr>
        <p:txBody>
          <a:bodyPr vert="eaVert" wrap="square" rtlCol="0">
            <a:spAutoFit/>
          </a:bodyPr>
          <a:lstStyle/>
          <a:p>
            <a:r>
              <a:rPr lang="ja-JP" altLang="en-US" sz="1400" dirty="0"/>
              <a:t>セリフ</a:t>
            </a:r>
            <a:endParaRPr lang="en-US" altLang="ja-JP" sz="1400" dirty="0"/>
          </a:p>
        </p:txBody>
      </p:sp>
      <p:sp>
        <p:nvSpPr>
          <p:cNvPr id="11" name="テキスト ボックス 10"/>
          <p:cNvSpPr txBox="1"/>
          <p:nvPr/>
        </p:nvSpPr>
        <p:spPr>
          <a:xfrm>
            <a:off x="185058" y="2784763"/>
            <a:ext cx="11172289" cy="3813463"/>
          </a:xfrm>
          <a:prstGeom prst="rect">
            <a:avLst/>
          </a:prstGeom>
          <a:noFill/>
          <a:ln>
            <a:solidFill>
              <a:schemeClr val="tx1"/>
            </a:solidFill>
          </a:ln>
        </p:spPr>
        <p:txBody>
          <a:bodyPr vert="eaVert" wrap="square" rtlCol="0">
            <a:spAutoFit/>
          </a:bodyPr>
          <a:lstStyle/>
          <a:p>
            <a:endParaRPr lang="en-US" altLang="ja-JP" sz="1400" dirty="0" smtClean="0"/>
          </a:p>
          <a:p>
            <a:endParaRPr lang="en-US" altLang="ja-JP" sz="1400" dirty="0" smtClean="0"/>
          </a:p>
          <a:p>
            <a:endParaRPr lang="ja-JP" altLang="ja-JP" sz="1400" dirty="0"/>
          </a:p>
          <a:p>
            <a:r>
              <a:rPr lang="ja-JP" altLang="ja-JP" sz="1400" dirty="0" smtClean="0"/>
              <a:t>★</a:t>
            </a:r>
            <a:r>
              <a:rPr lang="ja-JP" altLang="ja-JP" sz="1400" dirty="0"/>
              <a:t>子ども１</a:t>
            </a:r>
          </a:p>
          <a:p>
            <a:r>
              <a:rPr lang="ja-JP" altLang="ja-JP" sz="1400" dirty="0"/>
              <a:t>　おい、あの坊さんまたいるぞ。</a:t>
            </a:r>
          </a:p>
          <a:p>
            <a:endParaRPr lang="en-US" altLang="ja-JP" sz="1400" dirty="0" smtClean="0"/>
          </a:p>
          <a:p>
            <a:r>
              <a:rPr lang="ja-JP" altLang="ja-JP" sz="1400" dirty="0" smtClean="0"/>
              <a:t>★</a:t>
            </a:r>
            <a:r>
              <a:rPr lang="ja-JP" altLang="ja-JP" sz="1400" dirty="0"/>
              <a:t>不軽菩薩</a:t>
            </a:r>
          </a:p>
          <a:p>
            <a:r>
              <a:rPr lang="ja-JP" altLang="ja-JP" sz="1400" dirty="0"/>
              <a:t>　私はあなたをお敬いします。決してあなたをばかにしたり、嫌ったり、軽しめたりいたしません。あなたは菩薩の修行をして将来必ず仏様に</a:t>
            </a:r>
            <a:r>
              <a:rPr lang="ja-JP" altLang="ja-JP" sz="1400" dirty="0" smtClean="0"/>
              <a:t>なる</a:t>
            </a:r>
            <a:r>
              <a:rPr lang="ja-JP" altLang="en-US" sz="1400" dirty="0"/>
              <a:t>大切</a:t>
            </a:r>
            <a:r>
              <a:rPr lang="ja-JP" altLang="en-US" sz="1400" dirty="0" smtClean="0"/>
              <a:t>な</a:t>
            </a:r>
            <a:r>
              <a:rPr lang="ja-JP" altLang="ja-JP" sz="1400" dirty="0" smtClean="0"/>
              <a:t>方</a:t>
            </a:r>
            <a:r>
              <a:rPr lang="ja-JP" altLang="ja-JP" sz="1400" dirty="0"/>
              <a:t>です。南無妙法蓮華経。</a:t>
            </a:r>
          </a:p>
          <a:p>
            <a:endParaRPr lang="en-US" altLang="ja-JP" sz="1400" dirty="0" smtClean="0"/>
          </a:p>
          <a:p>
            <a:r>
              <a:rPr lang="ja-JP" altLang="ja-JP" sz="1400" dirty="0" smtClean="0"/>
              <a:t>★</a:t>
            </a:r>
            <a:r>
              <a:rPr lang="ja-JP" altLang="ja-JP" sz="1400" dirty="0"/>
              <a:t>子ども２</a:t>
            </a:r>
          </a:p>
          <a:p>
            <a:r>
              <a:rPr lang="ja-JP" altLang="ja-JP" sz="1400" dirty="0"/>
              <a:t>　なにいうてん</a:t>
            </a:r>
            <a:r>
              <a:rPr lang="ja-JP" altLang="ja-JP" sz="1400" dirty="0" err="1"/>
              <a:t>ねん</a:t>
            </a:r>
            <a:r>
              <a:rPr lang="ja-JP" altLang="ja-JP" sz="1400" dirty="0"/>
              <a:t>。人を拝んでばっかりで何にもできひん坊さんや</a:t>
            </a:r>
          </a:p>
          <a:p>
            <a:endParaRPr lang="en-US" altLang="ja-JP" sz="1400" dirty="0" smtClean="0"/>
          </a:p>
          <a:p>
            <a:r>
              <a:rPr lang="ja-JP" altLang="ja-JP" sz="1400" dirty="0" smtClean="0"/>
              <a:t>★</a:t>
            </a:r>
            <a:r>
              <a:rPr lang="ja-JP" altLang="ja-JP" sz="1400" dirty="0"/>
              <a:t>子ども３</a:t>
            </a:r>
          </a:p>
          <a:p>
            <a:r>
              <a:rPr lang="ja-JP" altLang="ja-JP" sz="1400" dirty="0"/>
              <a:t>　変なやつ。何にもできひん、デクノボー。あっちいけ</a:t>
            </a:r>
            <a:r>
              <a:rPr lang="ja-JP" altLang="ja-JP" sz="1400" dirty="0" smtClean="0"/>
              <a:t>！</a:t>
            </a:r>
            <a:endParaRPr lang="ja-JP" altLang="ja-JP" sz="1400" dirty="0"/>
          </a:p>
          <a:p>
            <a:endParaRPr lang="en-US" altLang="ja-JP" sz="1400" dirty="0" smtClean="0"/>
          </a:p>
          <a:p>
            <a:endParaRPr lang="en-US" altLang="ja-JP" sz="1400" dirty="0" smtClean="0"/>
          </a:p>
          <a:p>
            <a:r>
              <a:rPr lang="ja-JP" altLang="ja-JP" sz="1400" dirty="0" smtClean="0"/>
              <a:t>★</a:t>
            </a:r>
            <a:r>
              <a:rPr lang="ja-JP" altLang="ja-JP" sz="1400" dirty="0"/>
              <a:t>不軽</a:t>
            </a:r>
            <a:r>
              <a:rPr lang="ja-JP" altLang="ja-JP" sz="1400" dirty="0" smtClean="0"/>
              <a:t>菩薩</a:t>
            </a:r>
            <a:endParaRPr lang="ja-JP" altLang="ja-JP" sz="1400" dirty="0"/>
          </a:p>
          <a:p>
            <a:r>
              <a:rPr lang="ja-JP" altLang="ja-JP" sz="1400" dirty="0"/>
              <a:t>　私はあなたたちをお敬いします！</a:t>
            </a:r>
            <a:r>
              <a:rPr lang="ja-JP" altLang="ja-JP" sz="1400" dirty="0" smtClean="0"/>
              <a:t>南無妙法蓮華経</a:t>
            </a:r>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ja-JP" altLang="ja-JP" sz="1400" dirty="0"/>
          </a:p>
        </p:txBody>
      </p:sp>
      <p:sp>
        <p:nvSpPr>
          <p:cNvPr id="12" name="テキスト ボックス 11"/>
          <p:cNvSpPr txBox="1"/>
          <p:nvPr/>
        </p:nvSpPr>
        <p:spPr>
          <a:xfrm>
            <a:off x="181502" y="904009"/>
            <a:ext cx="11172289" cy="1877288"/>
          </a:xfrm>
          <a:prstGeom prst="rect">
            <a:avLst/>
          </a:prstGeom>
          <a:noFill/>
          <a:ln>
            <a:solidFill>
              <a:schemeClr val="tx1"/>
            </a:solidFill>
          </a:ln>
        </p:spPr>
        <p:txBody>
          <a:bodyPr vert="eaVert" wrap="square" rtlCol="0">
            <a:spAutoFit/>
          </a:bodyPr>
          <a:lstStyle/>
          <a:p>
            <a:r>
              <a:rPr lang="ja-JP" altLang="ja-JP" sz="1400" dirty="0"/>
              <a:t>■不軽菩薩は舞台に残ったままで、子供達が２～３人やってくる。</a:t>
            </a:r>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r>
              <a:rPr lang="ja-JP" altLang="en-US" sz="1400" dirty="0" smtClean="0"/>
              <a:t>■</a:t>
            </a:r>
            <a:r>
              <a:rPr lang="ja-JP" altLang="ja-JP" sz="1400" dirty="0"/>
              <a:t> </a:t>
            </a:r>
            <a:r>
              <a:rPr lang="ja-JP" altLang="en-US" sz="1400" dirty="0" smtClean="0"/>
              <a:t>子ども３</a:t>
            </a:r>
            <a:endParaRPr lang="en-US" altLang="ja-JP" sz="1400" dirty="0" smtClean="0"/>
          </a:p>
          <a:p>
            <a:r>
              <a:rPr lang="ja-JP" altLang="en-US" sz="1400" dirty="0"/>
              <a:t>　</a:t>
            </a:r>
            <a:r>
              <a:rPr lang="ja-JP" altLang="ja-JP" sz="1400" dirty="0" smtClean="0"/>
              <a:t>馬鹿</a:t>
            </a:r>
            <a:r>
              <a:rPr lang="ja-JP" altLang="ja-JP" sz="1400" dirty="0"/>
              <a:t>にして、石を投げる</a:t>
            </a:r>
            <a:r>
              <a:rPr lang="ja-JP" altLang="ja-JP" sz="1400" dirty="0" smtClean="0"/>
              <a:t>。</a:t>
            </a:r>
            <a:endParaRPr lang="en-US" altLang="ja-JP" sz="1400" dirty="0"/>
          </a:p>
          <a:p>
            <a:endParaRPr lang="en-US" altLang="ja-JP" sz="1400" dirty="0" smtClean="0"/>
          </a:p>
          <a:p>
            <a:endParaRPr lang="en-US" altLang="ja-JP" sz="1400" dirty="0"/>
          </a:p>
          <a:p>
            <a:endParaRPr lang="en-US" altLang="ja-JP" sz="1400" dirty="0" smtClean="0"/>
          </a:p>
          <a:p>
            <a:r>
              <a:rPr lang="ja-JP" altLang="en-US" sz="1400" dirty="0" smtClean="0"/>
              <a:t>■不軽菩薩</a:t>
            </a:r>
            <a:endParaRPr lang="en-US" altLang="ja-JP" sz="1400" dirty="0" smtClean="0"/>
          </a:p>
          <a:p>
            <a:r>
              <a:rPr lang="ja-JP" altLang="en-US" sz="1400" dirty="0"/>
              <a:t>→</a:t>
            </a:r>
            <a:r>
              <a:rPr lang="ja-JP" altLang="ja-JP" sz="1400" dirty="0" smtClean="0"/>
              <a:t>石</a:t>
            </a:r>
            <a:r>
              <a:rPr lang="ja-JP" altLang="ja-JP" sz="1400" dirty="0"/>
              <a:t>をぶつけられながら逃げる</a:t>
            </a:r>
            <a:r>
              <a:rPr lang="ja-JP" altLang="ja-JP" sz="1400" dirty="0" smtClean="0"/>
              <a:t>。</a:t>
            </a:r>
            <a:endParaRPr lang="en-US" altLang="ja-JP" sz="1400" dirty="0"/>
          </a:p>
          <a:p>
            <a:r>
              <a:rPr lang="ja-JP" altLang="en-US" sz="1400" dirty="0"/>
              <a:t>→</a:t>
            </a:r>
            <a:r>
              <a:rPr lang="ja-JP" altLang="ja-JP" sz="1400" dirty="0" smtClean="0"/>
              <a:t>逃げながら</a:t>
            </a:r>
            <a:r>
              <a:rPr lang="ja-JP" altLang="ja-JP" sz="1400" dirty="0"/>
              <a:t>、</a:t>
            </a:r>
            <a:r>
              <a:rPr lang="ja-JP" altLang="ja-JP" sz="1400" dirty="0" smtClean="0"/>
              <a:t>叫ぶ</a:t>
            </a:r>
            <a:endParaRPr lang="en-US" altLang="ja-JP" sz="1400" dirty="0" smtClean="0"/>
          </a:p>
          <a:p>
            <a:endParaRPr lang="en-US" altLang="ja-JP" sz="1400" dirty="0"/>
          </a:p>
          <a:p>
            <a:endParaRPr lang="en-US" altLang="ja-JP" sz="1400" dirty="0"/>
          </a:p>
          <a:p>
            <a:endParaRPr lang="en-US" altLang="ja-JP" sz="1400" dirty="0" smtClean="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a:p>
        </p:txBody>
      </p:sp>
      <p:sp>
        <p:nvSpPr>
          <p:cNvPr id="13" name="テキスト ボックス 12"/>
          <p:cNvSpPr txBox="1"/>
          <p:nvPr/>
        </p:nvSpPr>
        <p:spPr>
          <a:xfrm>
            <a:off x="181503" y="187233"/>
            <a:ext cx="11172289" cy="713310"/>
          </a:xfrm>
          <a:prstGeom prst="rect">
            <a:avLst/>
          </a:prstGeom>
          <a:noFill/>
          <a:ln>
            <a:solidFill>
              <a:schemeClr val="tx1"/>
            </a:solidFill>
          </a:ln>
        </p:spPr>
        <p:txBody>
          <a:bodyPr vert="eaVert" wrap="square" rtlCol="0">
            <a:spAutoFit/>
          </a:bodyPr>
          <a:lstStyle/>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ja-JP" altLang="en-US" sz="1400" dirty="0"/>
          </a:p>
        </p:txBody>
      </p:sp>
    </p:spTree>
    <p:extLst>
      <p:ext uri="{BB962C8B-B14F-4D97-AF65-F5344CB8AC3E}">
        <p14:creationId xmlns:p14="http://schemas.microsoft.com/office/powerpoint/2010/main" val="27120383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362395" y="904009"/>
            <a:ext cx="400110" cy="1880753"/>
          </a:xfrm>
          <a:prstGeom prst="rect">
            <a:avLst/>
          </a:prstGeom>
          <a:noFill/>
          <a:ln>
            <a:solidFill>
              <a:schemeClr val="tx1"/>
            </a:solidFill>
          </a:ln>
        </p:spPr>
        <p:txBody>
          <a:bodyPr vert="eaVert" wrap="square" rtlCol="0">
            <a:spAutoFit/>
          </a:bodyPr>
          <a:lstStyle/>
          <a:p>
            <a:r>
              <a:rPr lang="ja-JP" altLang="en-US" sz="1400" dirty="0"/>
              <a:t>効果</a:t>
            </a:r>
            <a:endParaRPr lang="en-US" altLang="ja-JP" sz="1400" dirty="0"/>
          </a:p>
        </p:txBody>
      </p:sp>
      <p:sp>
        <p:nvSpPr>
          <p:cNvPr id="5" name="テキスト ボックス 4"/>
          <p:cNvSpPr txBox="1"/>
          <p:nvPr/>
        </p:nvSpPr>
        <p:spPr>
          <a:xfrm>
            <a:off x="11362395" y="190698"/>
            <a:ext cx="400110" cy="713310"/>
          </a:xfrm>
          <a:prstGeom prst="rect">
            <a:avLst/>
          </a:prstGeom>
          <a:noFill/>
          <a:ln>
            <a:solidFill>
              <a:schemeClr val="tx1"/>
            </a:solidFill>
          </a:ln>
        </p:spPr>
        <p:txBody>
          <a:bodyPr vert="eaVert" wrap="square" rtlCol="0">
            <a:spAutoFit/>
          </a:bodyPr>
          <a:lstStyle/>
          <a:p>
            <a:r>
              <a:rPr lang="ja-JP" altLang="en-US" sz="1400" dirty="0" smtClean="0"/>
              <a:t>音響</a:t>
            </a:r>
            <a:endParaRPr kumimoji="1" lang="ja-JP" altLang="en-US" sz="1400" dirty="0"/>
          </a:p>
        </p:txBody>
      </p:sp>
      <p:sp>
        <p:nvSpPr>
          <p:cNvPr id="7" name="テキスト ボックス 6"/>
          <p:cNvSpPr txBox="1"/>
          <p:nvPr/>
        </p:nvSpPr>
        <p:spPr>
          <a:xfrm>
            <a:off x="11358930" y="2784762"/>
            <a:ext cx="400110" cy="3813465"/>
          </a:xfrm>
          <a:prstGeom prst="rect">
            <a:avLst/>
          </a:prstGeom>
          <a:noFill/>
          <a:ln>
            <a:solidFill>
              <a:schemeClr val="tx1"/>
            </a:solidFill>
          </a:ln>
        </p:spPr>
        <p:txBody>
          <a:bodyPr vert="eaVert" wrap="square" rtlCol="0">
            <a:spAutoFit/>
          </a:bodyPr>
          <a:lstStyle/>
          <a:p>
            <a:r>
              <a:rPr lang="ja-JP" altLang="en-US" sz="1400" dirty="0"/>
              <a:t>セリフ</a:t>
            </a:r>
            <a:endParaRPr lang="en-US" altLang="ja-JP" sz="1400" dirty="0"/>
          </a:p>
        </p:txBody>
      </p:sp>
      <p:sp>
        <p:nvSpPr>
          <p:cNvPr id="11" name="テキスト ボックス 10"/>
          <p:cNvSpPr txBox="1"/>
          <p:nvPr/>
        </p:nvSpPr>
        <p:spPr>
          <a:xfrm>
            <a:off x="185058" y="2784763"/>
            <a:ext cx="11172289" cy="3813463"/>
          </a:xfrm>
          <a:prstGeom prst="rect">
            <a:avLst/>
          </a:prstGeom>
          <a:noFill/>
          <a:ln>
            <a:solidFill>
              <a:schemeClr val="tx1"/>
            </a:solidFill>
          </a:ln>
        </p:spPr>
        <p:txBody>
          <a:bodyPr vert="eaVert" wrap="square" rtlCol="0">
            <a:spAutoFit/>
          </a:bodyPr>
          <a:lstStyle/>
          <a:p>
            <a:endParaRPr lang="en-US" altLang="ja-JP" sz="1400" dirty="0" smtClean="0"/>
          </a:p>
          <a:p>
            <a:endParaRPr lang="en-US" altLang="ja-JP" sz="1400" dirty="0" smtClean="0"/>
          </a:p>
          <a:p>
            <a:endParaRPr lang="ja-JP" altLang="ja-JP" sz="1400" dirty="0"/>
          </a:p>
          <a:p>
            <a:endParaRPr lang="ja-JP" altLang="ja-JP" sz="1400" dirty="0"/>
          </a:p>
          <a:p>
            <a:r>
              <a:rPr lang="ja-JP" altLang="ja-JP" sz="1400" dirty="0"/>
              <a:t>★修行者１</a:t>
            </a:r>
          </a:p>
          <a:p>
            <a:r>
              <a:rPr lang="ja-JP" altLang="en-US" sz="1400" dirty="0" smtClean="0"/>
              <a:t>　</a:t>
            </a:r>
            <a:r>
              <a:rPr lang="ja-JP" altLang="ja-JP" sz="1400" dirty="0" smtClean="0"/>
              <a:t>みんな</a:t>
            </a:r>
            <a:r>
              <a:rPr lang="ja-JP" altLang="ja-JP" sz="1400" dirty="0"/>
              <a:t>が平和に暮らすためには、隣の国をたおさなければなりません。みんなで隣の国をたおすためにいのりましょう！チャンチャンバラバラ、バッタバタ！チャンチャンバラバラバッタバタ！</a:t>
            </a:r>
          </a:p>
          <a:p>
            <a:endParaRPr lang="en-US" altLang="ja-JP" sz="1400" dirty="0" smtClean="0"/>
          </a:p>
          <a:p>
            <a:r>
              <a:rPr lang="ja-JP" altLang="ja-JP" sz="1400" dirty="0" smtClean="0"/>
              <a:t>★</a:t>
            </a:r>
            <a:r>
              <a:rPr lang="ja-JP" altLang="ja-JP" sz="1400" dirty="0"/>
              <a:t>不軽菩薩</a:t>
            </a:r>
          </a:p>
          <a:p>
            <a:r>
              <a:rPr lang="ja-JP" altLang="en-US" sz="1400" dirty="0" smtClean="0"/>
              <a:t>　</a:t>
            </a:r>
            <a:r>
              <a:rPr lang="ja-JP" altLang="ja-JP" sz="1400" dirty="0" smtClean="0"/>
              <a:t>つまらない争いはやめましょう。</a:t>
            </a:r>
            <a:endParaRPr lang="en-US" altLang="ja-JP" sz="1400" dirty="0" smtClean="0"/>
          </a:p>
          <a:p>
            <a:r>
              <a:rPr lang="ja-JP" altLang="en-US" sz="1400" dirty="0"/>
              <a:t>　</a:t>
            </a:r>
            <a:r>
              <a:rPr lang="ja-JP" altLang="ja-JP" sz="1400" dirty="0"/>
              <a:t>わたしはあなたをお敬します。決してあなたをばかにし</a:t>
            </a:r>
            <a:r>
              <a:rPr lang="ja-JP" altLang="en-US" sz="1400" dirty="0"/>
              <a:t>たり、嫌ったりし</a:t>
            </a:r>
            <a:r>
              <a:rPr lang="ja-JP" altLang="ja-JP" sz="1400" dirty="0"/>
              <a:t>ません。</a:t>
            </a:r>
          </a:p>
          <a:p>
            <a:r>
              <a:rPr lang="ja-JP" altLang="en-US" sz="1400" dirty="0"/>
              <a:t>　</a:t>
            </a:r>
            <a:r>
              <a:rPr lang="ja-JP" altLang="ja-JP" sz="1400" dirty="0"/>
              <a:t>あなたは、菩薩の修行をして、将来必ず仏様になる</a:t>
            </a:r>
            <a:r>
              <a:rPr lang="ja-JP" altLang="en-US" sz="1400" dirty="0"/>
              <a:t>大切な</a:t>
            </a:r>
            <a:r>
              <a:rPr lang="ja-JP" altLang="ja-JP" sz="1400" dirty="0"/>
              <a:t>方です。みんなのほんとうの幸せのために生きましょう。南無妙法蓮華経</a:t>
            </a:r>
          </a:p>
          <a:p>
            <a:endParaRPr lang="ja-JP" altLang="ja-JP" sz="1400" dirty="0" smtClean="0"/>
          </a:p>
          <a:p>
            <a:endParaRPr lang="en-US" altLang="ja-JP" sz="1400" dirty="0" smtClean="0"/>
          </a:p>
          <a:p>
            <a:r>
              <a:rPr lang="ja-JP" altLang="ja-JP" sz="1400" dirty="0" smtClean="0"/>
              <a:t>★</a:t>
            </a:r>
            <a:r>
              <a:rPr lang="ja-JP" altLang="ja-JP" sz="1400" dirty="0"/>
              <a:t>修行者１</a:t>
            </a:r>
          </a:p>
          <a:p>
            <a:r>
              <a:rPr lang="ja-JP" altLang="ja-JP" sz="1400" dirty="0"/>
              <a:t>　何をのんきなことを言ってる。そんなことだからダメなんだ！</a:t>
            </a:r>
          </a:p>
          <a:p>
            <a:endParaRPr lang="en-US" altLang="ja-JP" sz="1400" dirty="0" smtClean="0"/>
          </a:p>
          <a:p>
            <a:r>
              <a:rPr lang="ja-JP" altLang="ja-JP" sz="1400" dirty="0" smtClean="0"/>
              <a:t>★</a:t>
            </a:r>
            <a:r>
              <a:rPr lang="ja-JP" altLang="ja-JP" sz="1400" dirty="0"/>
              <a:t>不軽菩薩</a:t>
            </a:r>
          </a:p>
          <a:p>
            <a:r>
              <a:rPr lang="ja-JP" altLang="ja-JP" sz="1400" dirty="0"/>
              <a:t>　私はあなたたちをお敬いいたします。あなたは菩薩の修行をして将来必ず仏様に</a:t>
            </a:r>
            <a:r>
              <a:rPr lang="ja-JP" altLang="ja-JP" sz="1400" dirty="0" smtClean="0"/>
              <a:t>なる</a:t>
            </a:r>
            <a:r>
              <a:rPr lang="ja-JP" altLang="en-US" sz="1400" dirty="0"/>
              <a:t>大切</a:t>
            </a:r>
            <a:r>
              <a:rPr lang="ja-JP" altLang="en-US" sz="1400" dirty="0" smtClean="0"/>
              <a:t>な</a:t>
            </a:r>
            <a:r>
              <a:rPr lang="ja-JP" altLang="ja-JP" sz="1400" dirty="0" smtClean="0"/>
              <a:t>方</a:t>
            </a:r>
            <a:r>
              <a:rPr lang="ja-JP" altLang="ja-JP" sz="1400" dirty="0"/>
              <a:t>です。みんなの本当のしあわせのためにいきましょう。南無妙法蓮華経。</a:t>
            </a:r>
          </a:p>
          <a:p>
            <a:endParaRPr lang="en-US" altLang="ja-JP" sz="1400" dirty="0" smtClean="0"/>
          </a:p>
          <a:p>
            <a:r>
              <a:rPr lang="ja-JP" altLang="ja-JP" sz="1400" dirty="0" smtClean="0"/>
              <a:t>★</a:t>
            </a:r>
            <a:r>
              <a:rPr lang="ja-JP" altLang="ja-JP" sz="1400" dirty="0"/>
              <a:t>修行者１</a:t>
            </a:r>
          </a:p>
          <a:p>
            <a:r>
              <a:rPr lang="ja-JP" altLang="ja-JP" sz="1400" dirty="0"/>
              <a:t>　まだいうか</a:t>
            </a:r>
            <a:r>
              <a:rPr lang="ja-JP" altLang="ja-JP" sz="1400" dirty="0" smtClean="0"/>
              <a:t>。</a:t>
            </a:r>
            <a:endParaRPr lang="ja-JP" altLang="ja-JP" sz="1400" dirty="0"/>
          </a:p>
          <a:p>
            <a:endParaRPr lang="en-US" altLang="ja-JP" sz="1400" dirty="0" smtClean="0"/>
          </a:p>
          <a:p>
            <a:endParaRPr lang="en-US" altLang="ja-JP" sz="1400" dirty="0" smtClean="0"/>
          </a:p>
          <a:p>
            <a:r>
              <a:rPr lang="ja-JP" altLang="ja-JP" sz="1400" dirty="0" smtClean="0"/>
              <a:t>★</a:t>
            </a:r>
            <a:r>
              <a:rPr lang="ja-JP" altLang="ja-JP" sz="1400" dirty="0"/>
              <a:t>聴衆</a:t>
            </a:r>
          </a:p>
          <a:p>
            <a:r>
              <a:rPr lang="ja-JP" altLang="ja-JP" sz="1400" dirty="0"/>
              <a:t>　あっちいけ。デクノボー。</a:t>
            </a:r>
          </a:p>
          <a:p>
            <a:endParaRPr lang="en-US" altLang="ja-JP" sz="1400" dirty="0" smtClean="0"/>
          </a:p>
          <a:p>
            <a:endParaRPr lang="en-US" altLang="ja-JP" sz="1400" dirty="0" smtClean="0"/>
          </a:p>
          <a:p>
            <a:endParaRPr lang="en-US" altLang="ja-JP" sz="1400" dirty="0"/>
          </a:p>
          <a:p>
            <a:r>
              <a:rPr lang="ja-JP" altLang="ja-JP" sz="1400" dirty="0" smtClean="0"/>
              <a:t>★</a:t>
            </a:r>
            <a:r>
              <a:rPr lang="ja-JP" altLang="ja-JP" sz="1400" dirty="0"/>
              <a:t>不軽</a:t>
            </a:r>
            <a:r>
              <a:rPr lang="ja-JP" altLang="ja-JP" sz="1400" dirty="0" smtClean="0"/>
              <a:t>菩薩</a:t>
            </a:r>
            <a:endParaRPr lang="en-US" altLang="ja-JP" sz="1400" dirty="0" smtClean="0"/>
          </a:p>
          <a:p>
            <a:r>
              <a:rPr lang="ja-JP" altLang="en-US" sz="1400" dirty="0" smtClean="0"/>
              <a:t>　</a:t>
            </a:r>
            <a:r>
              <a:rPr lang="ja-JP" altLang="ja-JP" sz="1400" dirty="0" smtClean="0"/>
              <a:t>つまらない</a:t>
            </a:r>
            <a:r>
              <a:rPr lang="ja-JP" altLang="ja-JP" sz="1400" dirty="0"/>
              <a:t>争いはやめましょう</a:t>
            </a:r>
            <a:r>
              <a:rPr lang="ja-JP" altLang="ja-JP" sz="1400" dirty="0" smtClean="0"/>
              <a:t>。</a:t>
            </a:r>
            <a:endParaRPr lang="en-US" altLang="ja-JP" sz="1400" dirty="0" smtClean="0"/>
          </a:p>
          <a:p>
            <a:r>
              <a:rPr lang="ja-JP" altLang="en-US" sz="1400" dirty="0"/>
              <a:t>　</a:t>
            </a:r>
            <a:r>
              <a:rPr lang="ja-JP" altLang="ja-JP" sz="1400" dirty="0" smtClean="0"/>
              <a:t>私</a:t>
            </a:r>
            <a:r>
              <a:rPr lang="ja-JP" altLang="ja-JP" sz="1400" dirty="0"/>
              <a:t>はあなたたちをお敬いいたします。みんなの本当のしあわせのためにいきましょう</a:t>
            </a:r>
            <a:r>
              <a:rPr lang="ja-JP" altLang="ja-JP" sz="1400" dirty="0" smtClean="0"/>
              <a:t>。</a:t>
            </a:r>
            <a:endParaRPr lang="en-US" altLang="ja-JP" sz="1400" dirty="0" smtClean="0"/>
          </a:p>
          <a:p>
            <a:r>
              <a:rPr lang="ja-JP" altLang="ja-JP" sz="1400" dirty="0" smtClean="0"/>
              <a:t>南無妙法蓮華経。</a:t>
            </a:r>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ja-JP" altLang="ja-JP" sz="1400" dirty="0"/>
          </a:p>
        </p:txBody>
      </p:sp>
      <p:sp>
        <p:nvSpPr>
          <p:cNvPr id="12" name="テキスト ボックス 11"/>
          <p:cNvSpPr txBox="1"/>
          <p:nvPr/>
        </p:nvSpPr>
        <p:spPr>
          <a:xfrm>
            <a:off x="181502" y="904009"/>
            <a:ext cx="11172289" cy="1877287"/>
          </a:xfrm>
          <a:prstGeom prst="rect">
            <a:avLst/>
          </a:prstGeom>
          <a:noFill/>
          <a:ln>
            <a:solidFill>
              <a:schemeClr val="tx1"/>
            </a:solidFill>
          </a:ln>
        </p:spPr>
        <p:txBody>
          <a:bodyPr vert="eaVert" wrap="square" rtlCol="0">
            <a:spAutoFit/>
          </a:bodyPr>
          <a:lstStyle/>
          <a:p>
            <a:r>
              <a:rPr lang="ja-JP" altLang="ja-JP" sz="1400" dirty="0"/>
              <a:t>■別の修行者が町の人たちに向かって説法をしている。数人の人だかりで修行者が叫んでいる。</a:t>
            </a:r>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a:p>
          <a:p>
            <a:r>
              <a:rPr lang="ja-JP" altLang="en-US" sz="1400" dirty="0" smtClean="0"/>
              <a:t>■修行者１</a:t>
            </a:r>
            <a:endParaRPr lang="en-US" altLang="ja-JP" sz="1400" dirty="0" smtClean="0"/>
          </a:p>
          <a:p>
            <a:r>
              <a:rPr lang="ja-JP" altLang="en-US" sz="1400" dirty="0"/>
              <a:t>　</a:t>
            </a:r>
            <a:r>
              <a:rPr lang="ja-JP" altLang="ja-JP" sz="1400" dirty="0" smtClean="0"/>
              <a:t>棒</a:t>
            </a:r>
            <a:r>
              <a:rPr lang="ja-JP" altLang="ja-JP" sz="1400" dirty="0"/>
              <a:t>でたたこうとする</a:t>
            </a:r>
            <a:r>
              <a:rPr lang="ja-JP" altLang="ja-JP" sz="1400" dirty="0" smtClean="0"/>
              <a:t>。</a:t>
            </a:r>
            <a:endParaRPr lang="en-US" altLang="ja-JP" sz="1400" dirty="0"/>
          </a:p>
          <a:p>
            <a:endParaRPr lang="en-US" altLang="ja-JP" sz="1400" dirty="0" smtClean="0"/>
          </a:p>
          <a:p>
            <a:r>
              <a:rPr lang="ja-JP" altLang="en-US" sz="1400" dirty="0" smtClean="0"/>
              <a:t>■聴衆</a:t>
            </a:r>
            <a:endParaRPr lang="en-US" altLang="ja-JP" sz="1400" dirty="0" smtClean="0"/>
          </a:p>
          <a:p>
            <a:r>
              <a:rPr lang="ja-JP" altLang="en-US" sz="1400" dirty="0"/>
              <a:t>　</a:t>
            </a:r>
            <a:r>
              <a:rPr lang="ja-JP" altLang="en-US" sz="1400" dirty="0" smtClean="0"/>
              <a:t>罵倒しながら追い払うしぐさ</a:t>
            </a:r>
            <a:endParaRPr lang="en-US" altLang="ja-JP" sz="1400" dirty="0"/>
          </a:p>
          <a:p>
            <a:endParaRPr lang="en-US" altLang="ja-JP" sz="1400" dirty="0" smtClean="0"/>
          </a:p>
          <a:p>
            <a:endParaRPr lang="en-US" altLang="ja-JP" sz="1400" dirty="0" smtClean="0"/>
          </a:p>
          <a:p>
            <a:r>
              <a:rPr lang="ja-JP" altLang="en-US" sz="1400" dirty="0" smtClean="0"/>
              <a:t>■不軽菩薩</a:t>
            </a:r>
            <a:endParaRPr lang="en-US" altLang="ja-JP" sz="1400" dirty="0" smtClean="0"/>
          </a:p>
          <a:p>
            <a:r>
              <a:rPr lang="ja-JP" altLang="en-US" sz="1400" dirty="0"/>
              <a:t>　</a:t>
            </a:r>
            <a:r>
              <a:rPr lang="ja-JP" altLang="ja-JP" sz="1400" dirty="0" smtClean="0"/>
              <a:t>一端</a:t>
            </a:r>
            <a:r>
              <a:rPr lang="ja-JP" altLang="ja-JP" sz="1400" dirty="0"/>
              <a:t>遠くに逃げてから遠くから聴衆に向かって</a:t>
            </a:r>
            <a:r>
              <a:rPr lang="ja-JP" altLang="ja-JP" sz="1400" dirty="0" smtClean="0"/>
              <a:t>叫ぶ</a:t>
            </a:r>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smtClean="0"/>
          </a:p>
          <a:p>
            <a:endParaRPr lang="en-US" altLang="ja-JP" sz="1400" dirty="0" smtClean="0"/>
          </a:p>
          <a:p>
            <a:endParaRPr lang="en-US" altLang="ja-JP" sz="1400" dirty="0"/>
          </a:p>
          <a:p>
            <a:endParaRPr lang="en-US" altLang="ja-JP" sz="1400" dirty="0" smtClean="0"/>
          </a:p>
          <a:p>
            <a:endParaRPr lang="ja-JP" altLang="ja-JP" sz="1400" dirty="0"/>
          </a:p>
        </p:txBody>
      </p:sp>
      <p:sp>
        <p:nvSpPr>
          <p:cNvPr id="13" name="テキスト ボックス 12"/>
          <p:cNvSpPr txBox="1"/>
          <p:nvPr/>
        </p:nvSpPr>
        <p:spPr>
          <a:xfrm>
            <a:off x="181503" y="187233"/>
            <a:ext cx="11172289" cy="713310"/>
          </a:xfrm>
          <a:prstGeom prst="rect">
            <a:avLst/>
          </a:prstGeom>
          <a:noFill/>
          <a:ln>
            <a:solidFill>
              <a:schemeClr val="tx1"/>
            </a:solidFill>
          </a:ln>
        </p:spPr>
        <p:txBody>
          <a:bodyPr vert="eaVert" wrap="square" rtlCol="0">
            <a:spAutoFit/>
          </a:bodyPr>
          <a:lstStyle/>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ja-JP" altLang="en-US" sz="1400" dirty="0"/>
          </a:p>
        </p:txBody>
      </p:sp>
    </p:spTree>
    <p:extLst>
      <p:ext uri="{BB962C8B-B14F-4D97-AF65-F5344CB8AC3E}">
        <p14:creationId xmlns:p14="http://schemas.microsoft.com/office/powerpoint/2010/main" val="2547690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362395" y="904009"/>
            <a:ext cx="400110" cy="1880753"/>
          </a:xfrm>
          <a:prstGeom prst="rect">
            <a:avLst/>
          </a:prstGeom>
          <a:noFill/>
          <a:ln>
            <a:solidFill>
              <a:schemeClr val="tx1"/>
            </a:solidFill>
          </a:ln>
        </p:spPr>
        <p:txBody>
          <a:bodyPr vert="eaVert" wrap="square" rtlCol="0">
            <a:spAutoFit/>
          </a:bodyPr>
          <a:lstStyle/>
          <a:p>
            <a:r>
              <a:rPr lang="ja-JP" altLang="en-US" sz="1400" dirty="0"/>
              <a:t>効果</a:t>
            </a:r>
            <a:endParaRPr lang="en-US" altLang="ja-JP" sz="1400" dirty="0"/>
          </a:p>
        </p:txBody>
      </p:sp>
      <p:sp>
        <p:nvSpPr>
          <p:cNvPr id="5" name="テキスト ボックス 4"/>
          <p:cNvSpPr txBox="1"/>
          <p:nvPr/>
        </p:nvSpPr>
        <p:spPr>
          <a:xfrm>
            <a:off x="11362395" y="190698"/>
            <a:ext cx="400110" cy="713310"/>
          </a:xfrm>
          <a:prstGeom prst="rect">
            <a:avLst/>
          </a:prstGeom>
          <a:noFill/>
          <a:ln>
            <a:solidFill>
              <a:schemeClr val="tx1"/>
            </a:solidFill>
          </a:ln>
        </p:spPr>
        <p:txBody>
          <a:bodyPr vert="eaVert" wrap="square" rtlCol="0">
            <a:spAutoFit/>
          </a:bodyPr>
          <a:lstStyle/>
          <a:p>
            <a:r>
              <a:rPr lang="ja-JP" altLang="en-US" sz="1400" dirty="0" smtClean="0"/>
              <a:t>音響</a:t>
            </a:r>
            <a:endParaRPr kumimoji="1" lang="ja-JP" altLang="en-US" sz="1400" dirty="0"/>
          </a:p>
        </p:txBody>
      </p:sp>
      <p:sp>
        <p:nvSpPr>
          <p:cNvPr id="7" name="テキスト ボックス 6"/>
          <p:cNvSpPr txBox="1"/>
          <p:nvPr/>
        </p:nvSpPr>
        <p:spPr>
          <a:xfrm>
            <a:off x="11358930" y="2784762"/>
            <a:ext cx="400110" cy="3813465"/>
          </a:xfrm>
          <a:prstGeom prst="rect">
            <a:avLst/>
          </a:prstGeom>
          <a:noFill/>
          <a:ln>
            <a:solidFill>
              <a:schemeClr val="tx1"/>
            </a:solidFill>
          </a:ln>
        </p:spPr>
        <p:txBody>
          <a:bodyPr vert="eaVert" wrap="square" rtlCol="0">
            <a:spAutoFit/>
          </a:bodyPr>
          <a:lstStyle/>
          <a:p>
            <a:r>
              <a:rPr lang="ja-JP" altLang="en-US" sz="1400" dirty="0"/>
              <a:t>セリフ</a:t>
            </a:r>
            <a:endParaRPr lang="en-US" altLang="ja-JP" sz="1400" dirty="0"/>
          </a:p>
        </p:txBody>
      </p:sp>
      <p:sp>
        <p:nvSpPr>
          <p:cNvPr id="11" name="テキスト ボックス 10"/>
          <p:cNvSpPr txBox="1"/>
          <p:nvPr/>
        </p:nvSpPr>
        <p:spPr>
          <a:xfrm>
            <a:off x="185061" y="2784763"/>
            <a:ext cx="11172289" cy="3813463"/>
          </a:xfrm>
          <a:prstGeom prst="rect">
            <a:avLst/>
          </a:prstGeom>
          <a:noFill/>
          <a:ln>
            <a:solidFill>
              <a:schemeClr val="tx1"/>
            </a:solidFill>
          </a:ln>
        </p:spPr>
        <p:txBody>
          <a:bodyPr vert="eaVert" wrap="square" rtlCol="0">
            <a:spAutoFit/>
          </a:bodyPr>
          <a:lstStyle/>
          <a:p>
            <a:r>
              <a:rPr lang="ja-JP" altLang="ja-JP" sz="1400" dirty="0"/>
              <a:t>★ナレ</a:t>
            </a:r>
          </a:p>
          <a:p>
            <a:r>
              <a:rPr lang="ja-JP" altLang="en-US" sz="1400" dirty="0"/>
              <a:t>　</a:t>
            </a:r>
            <a:r>
              <a:rPr lang="ja-JP" altLang="ja-JP" sz="1400" dirty="0"/>
              <a:t>名もない修行者は来る日も来る日も、だれかれかまわず同じ言葉を語り続けました。</a:t>
            </a:r>
          </a:p>
          <a:p>
            <a:r>
              <a:rPr lang="ja-JP" altLang="ja-JP" sz="1400" dirty="0"/>
              <a:t>　どんなことを言われても、どんなことをされても、馬鹿にされても、嫌われても、自分のことは気にもかけず、みんなのところに行って、「私はあなたをお敬いします。南無妙法蓮華経」と同じ言葉を語りました。</a:t>
            </a:r>
          </a:p>
          <a:p>
            <a:r>
              <a:rPr lang="en-US" altLang="ja-JP" sz="1400" dirty="0"/>
              <a:t> </a:t>
            </a:r>
            <a:endParaRPr lang="ja-JP" altLang="ja-JP" sz="1400" dirty="0"/>
          </a:p>
          <a:p>
            <a:r>
              <a:rPr lang="ja-JP" altLang="en-US" sz="1400" dirty="0"/>
              <a:t>　</a:t>
            </a:r>
            <a:r>
              <a:rPr lang="ja-JP" altLang="ja-JP" sz="1400" dirty="0"/>
              <a:t>すると、いつしか周りの人も根負けをして、次第に相手にしなくなりました。けれども名もない修行者は、あきらめもせず、同じ言葉を繰り返していました。</a:t>
            </a:r>
          </a:p>
          <a:p>
            <a:endParaRPr lang="en-US" altLang="ja-JP" sz="1400" dirty="0" smtClean="0"/>
          </a:p>
          <a:p>
            <a:r>
              <a:rPr lang="ja-JP" altLang="ja-JP" sz="1400" dirty="0"/>
              <a:t>そのうちみんなはこの修行者を、「いつも人を軽しめない菩薩」という意味で、「常不軽</a:t>
            </a:r>
            <a:r>
              <a:rPr lang="ja-JP" altLang="en-US" sz="1400" dirty="0"/>
              <a:t>菩薩（じょうふきょう</a:t>
            </a:r>
            <a:r>
              <a:rPr lang="ja-JP" altLang="en-US" sz="1400" dirty="0" err="1"/>
              <a:t>ぼさつ</a:t>
            </a:r>
            <a:r>
              <a:rPr lang="ja-JP" altLang="ja-JP" sz="1400" dirty="0"/>
              <a:t>」と呼ぶようになっていきました。</a:t>
            </a:r>
            <a:endParaRPr lang="en-US" altLang="ja-JP" sz="1400" dirty="0"/>
          </a:p>
          <a:p>
            <a:endParaRPr lang="en-US" altLang="ja-JP" sz="1400" dirty="0" smtClean="0"/>
          </a:p>
          <a:p>
            <a:endParaRPr lang="en-US" altLang="ja-JP" sz="1400" dirty="0"/>
          </a:p>
          <a:p>
            <a:r>
              <a:rPr lang="ja-JP" altLang="ja-JP" sz="1400" dirty="0" smtClean="0"/>
              <a:t>★</a:t>
            </a:r>
            <a:r>
              <a:rPr lang="ja-JP" altLang="ja-JP" sz="1400" dirty="0"/>
              <a:t>常不軽</a:t>
            </a:r>
            <a:r>
              <a:rPr lang="ja-JP" altLang="ja-JP" sz="1400" dirty="0" smtClean="0"/>
              <a:t>菩薩</a:t>
            </a:r>
            <a:endParaRPr lang="ja-JP" altLang="ja-JP" sz="1400" dirty="0"/>
          </a:p>
          <a:p>
            <a:r>
              <a:rPr lang="ja-JP" altLang="en-US" sz="1400" dirty="0" smtClean="0"/>
              <a:t>　</a:t>
            </a:r>
            <a:r>
              <a:rPr lang="ja-JP" altLang="ja-JP" sz="1400" dirty="0"/>
              <a:t>わたしはあなたをお敬します。決してあなたをばかにし</a:t>
            </a:r>
            <a:r>
              <a:rPr lang="ja-JP" altLang="en-US" sz="1400" dirty="0"/>
              <a:t>たり、嫌ったりし</a:t>
            </a:r>
            <a:r>
              <a:rPr lang="ja-JP" altLang="ja-JP" sz="1400" dirty="0"/>
              <a:t>ません。</a:t>
            </a:r>
          </a:p>
          <a:p>
            <a:r>
              <a:rPr lang="ja-JP" altLang="en-US" sz="1400" dirty="0"/>
              <a:t>　</a:t>
            </a:r>
            <a:r>
              <a:rPr lang="ja-JP" altLang="ja-JP" sz="1400" dirty="0"/>
              <a:t>あなたは、菩薩の修行をして、将来必ず仏様になる</a:t>
            </a:r>
            <a:r>
              <a:rPr lang="ja-JP" altLang="en-US" sz="1400" dirty="0"/>
              <a:t>大切な</a:t>
            </a:r>
            <a:r>
              <a:rPr lang="ja-JP" altLang="ja-JP" sz="1400" dirty="0"/>
              <a:t>方です。みんなのほんとうの幸せのために生きましょう。南無妙法蓮華経</a:t>
            </a:r>
          </a:p>
          <a:p>
            <a:r>
              <a:rPr lang="en-US" altLang="ja-JP" sz="1400" dirty="0"/>
              <a:t> </a:t>
            </a:r>
            <a:endParaRPr lang="ja-JP" altLang="ja-JP" sz="1400" dirty="0"/>
          </a:p>
          <a:p>
            <a:endParaRPr lang="en-US" altLang="ja-JP" sz="1400" dirty="0" smtClean="0"/>
          </a:p>
          <a:p>
            <a:endParaRPr lang="en-US" altLang="ja-JP" sz="1400" dirty="0"/>
          </a:p>
          <a:p>
            <a:r>
              <a:rPr lang="ja-JP" altLang="ja-JP" sz="1400" dirty="0" smtClean="0"/>
              <a:t>★</a:t>
            </a:r>
            <a:r>
              <a:rPr lang="ja-JP" altLang="ja-JP" sz="1400" dirty="0"/>
              <a:t>常不軽菩薩</a:t>
            </a:r>
          </a:p>
          <a:p>
            <a:r>
              <a:rPr lang="ja-JP" altLang="ja-JP" sz="1400" dirty="0"/>
              <a:t>　私も年をとってしまった。でも、最後まで人々を敬う修行を続けよう。</a:t>
            </a:r>
          </a:p>
          <a:p>
            <a:r>
              <a:rPr lang="ja-JP" altLang="ja-JP" sz="1400" dirty="0"/>
              <a:t>　</a:t>
            </a:r>
            <a:r>
              <a:rPr lang="ja-JP" altLang="ja-JP" sz="1400" dirty="0" smtClean="0"/>
              <a:t>あなた</a:t>
            </a:r>
            <a:r>
              <a:rPr lang="ja-JP" altLang="ja-JP" sz="1400" dirty="0"/>
              <a:t>をお敬します。決してあなたをばかにし</a:t>
            </a:r>
            <a:r>
              <a:rPr lang="ja-JP" altLang="en-US" sz="1400" dirty="0"/>
              <a:t>たり、嫌ったりし</a:t>
            </a:r>
            <a:r>
              <a:rPr lang="ja-JP" altLang="ja-JP" sz="1400" dirty="0"/>
              <a:t>ません。</a:t>
            </a:r>
          </a:p>
          <a:p>
            <a:r>
              <a:rPr lang="ja-JP" altLang="en-US" sz="1400" dirty="0"/>
              <a:t>　</a:t>
            </a:r>
            <a:r>
              <a:rPr lang="ja-JP" altLang="ja-JP" sz="1400" dirty="0"/>
              <a:t>あなたは、菩薩の修行をして、将来必ず仏様になる</a:t>
            </a:r>
            <a:r>
              <a:rPr lang="ja-JP" altLang="en-US" sz="1400" dirty="0"/>
              <a:t>大切な</a:t>
            </a:r>
            <a:r>
              <a:rPr lang="ja-JP" altLang="ja-JP" sz="1400" dirty="0"/>
              <a:t>方です。みんなのほんとうの幸せのために生きましょう。南無妙法蓮華経</a:t>
            </a:r>
          </a:p>
          <a:p>
            <a:endParaRPr lang="en-US" altLang="ja-JP" sz="1400" dirty="0" smtClean="0"/>
          </a:p>
          <a:p>
            <a:endParaRPr lang="en-US" altLang="ja-JP" sz="1400" dirty="0"/>
          </a:p>
          <a:p>
            <a:r>
              <a:rPr lang="ja-JP" altLang="ja-JP" sz="1400" dirty="0"/>
              <a:t>★ナレ</a:t>
            </a:r>
          </a:p>
          <a:p>
            <a:r>
              <a:rPr lang="ja-JP" altLang="en-US" sz="1400" dirty="0"/>
              <a:t>　</a:t>
            </a:r>
            <a:r>
              <a:rPr lang="ja-JP" altLang="ja-JP" sz="1400" dirty="0"/>
              <a:t>ある日、いよいよ常不軽菩薩も命が終わる頃を迎えました。</a:t>
            </a:r>
            <a:endParaRPr lang="en-US" altLang="ja-JP" sz="1400" dirty="0"/>
          </a:p>
          <a:p>
            <a:r>
              <a:rPr lang="ja-JP" altLang="en-US" sz="1400" dirty="0"/>
              <a:t>　</a:t>
            </a:r>
            <a:r>
              <a:rPr lang="ja-JP" altLang="ja-JP" sz="1400" dirty="0"/>
              <a:t>すると、天から不軽菩薩の修行をご覧になっていた威音王仏という仏様が現れました。</a:t>
            </a:r>
          </a:p>
          <a:p>
            <a:endParaRPr lang="en-US" altLang="ja-JP" sz="1400" dirty="0"/>
          </a:p>
          <a:p>
            <a:r>
              <a:rPr lang="ja-JP" altLang="ja-JP" sz="1400" dirty="0"/>
              <a:t>★威音王仏</a:t>
            </a:r>
          </a:p>
          <a:p>
            <a:r>
              <a:rPr lang="ja-JP" altLang="en-US" sz="1400" dirty="0"/>
              <a:t>　</a:t>
            </a:r>
            <a:r>
              <a:rPr lang="ja-JP" altLang="ja-JP" sz="1400" dirty="0"/>
              <a:t>常不軽菩薩よ。あなたの修行を讃えよう。あらゆる人を本当のしあわせに導くため、あなたの目、耳、鼻、口（舌）、体、心を清らかにしよう。</a:t>
            </a:r>
          </a:p>
          <a:p>
            <a:endParaRPr lang="ja-JP" altLang="ja-JP" sz="1400" dirty="0"/>
          </a:p>
          <a:p>
            <a:endParaRPr lang="ja-JP" altLang="ja-JP" sz="1400" dirty="0"/>
          </a:p>
        </p:txBody>
      </p:sp>
      <p:sp>
        <p:nvSpPr>
          <p:cNvPr id="12" name="テキスト ボックス 11"/>
          <p:cNvSpPr txBox="1"/>
          <p:nvPr/>
        </p:nvSpPr>
        <p:spPr>
          <a:xfrm>
            <a:off x="181532" y="904009"/>
            <a:ext cx="11172289" cy="1877287"/>
          </a:xfrm>
          <a:prstGeom prst="rect">
            <a:avLst/>
          </a:prstGeom>
          <a:noFill/>
          <a:ln>
            <a:solidFill>
              <a:schemeClr val="tx1"/>
            </a:solidFill>
          </a:ln>
        </p:spPr>
        <p:txBody>
          <a:bodyPr vert="eaVert" wrap="square" rtlCol="0">
            <a:spAutoFit/>
          </a:bodyPr>
          <a:lstStyle/>
          <a:p>
            <a:r>
              <a:rPr lang="ja-JP" altLang="ja-JP" sz="1400" dirty="0"/>
              <a:t>■舞台に、年老いた常不軽菩薩</a:t>
            </a:r>
            <a:r>
              <a:rPr lang="ja-JP" altLang="ja-JP" sz="1400" dirty="0" smtClean="0"/>
              <a:t>。年老いながら</a:t>
            </a:r>
            <a:r>
              <a:rPr lang="ja-JP" altLang="ja-JP" sz="1400" dirty="0"/>
              <a:t>も修行をしている。</a:t>
            </a:r>
          </a:p>
          <a:p>
            <a:endParaRPr lang="en-US" altLang="ja-JP" sz="1400" dirty="0"/>
          </a:p>
          <a:p>
            <a:r>
              <a:rPr lang="ja-JP" altLang="en-US" sz="1400" dirty="0" smtClean="0"/>
              <a:t>■常不軽菩薩が</a:t>
            </a:r>
            <a:r>
              <a:rPr lang="ja-JP" altLang="ja-JP" sz="1400" dirty="0" smtClean="0"/>
              <a:t>道</a:t>
            </a:r>
            <a:r>
              <a:rPr lang="ja-JP" altLang="ja-JP" sz="1400" dirty="0"/>
              <a:t>行く人に</a:t>
            </a:r>
            <a:r>
              <a:rPr lang="ja-JP" altLang="ja-JP" sz="1400" dirty="0" smtClean="0"/>
              <a:t>向かって</a:t>
            </a:r>
            <a:r>
              <a:rPr lang="ja-JP" altLang="en-US" sz="1400" dirty="0" smtClean="0"/>
              <a:t>言葉をかけている。</a:t>
            </a:r>
            <a:endParaRPr lang="en-US" altLang="ja-JP" sz="1400" dirty="0" smtClean="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r>
              <a:rPr lang="ja-JP" altLang="en-US" sz="1400" dirty="0" smtClean="0"/>
              <a:t>■</a:t>
            </a:r>
            <a:r>
              <a:rPr lang="ja-JP" altLang="ja-JP" sz="1400" dirty="0" smtClean="0"/>
              <a:t>ひざまずき</a:t>
            </a:r>
            <a:r>
              <a:rPr lang="ja-JP" altLang="ja-JP" sz="1400" dirty="0"/>
              <a:t>、四つん</a:t>
            </a:r>
            <a:r>
              <a:rPr lang="ja-JP" altLang="ja-JP" sz="1400" dirty="0" err="1"/>
              <a:t>ばいに</a:t>
            </a:r>
            <a:r>
              <a:rPr lang="ja-JP" altLang="ja-JP" sz="1400" dirty="0"/>
              <a:t>なり、</a:t>
            </a:r>
            <a:r>
              <a:rPr lang="ja-JP" altLang="ja-JP" sz="1400" dirty="0" smtClean="0"/>
              <a:t>座り込</a:t>
            </a:r>
            <a:r>
              <a:rPr lang="ja-JP" altLang="en-US" sz="1400" dirty="0" smtClean="0"/>
              <a:t>む常不軽菩薩</a:t>
            </a:r>
            <a:endParaRPr lang="ja-JP"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p:txBody>
      </p:sp>
      <p:sp>
        <p:nvSpPr>
          <p:cNvPr id="13" name="テキスト ボックス 12"/>
          <p:cNvSpPr txBox="1"/>
          <p:nvPr/>
        </p:nvSpPr>
        <p:spPr>
          <a:xfrm>
            <a:off x="181503" y="187233"/>
            <a:ext cx="11172289" cy="713310"/>
          </a:xfrm>
          <a:prstGeom prst="rect">
            <a:avLst/>
          </a:prstGeom>
          <a:noFill/>
          <a:ln>
            <a:solidFill>
              <a:schemeClr val="tx1"/>
            </a:solidFill>
          </a:ln>
        </p:spPr>
        <p:txBody>
          <a:bodyPr vert="eaVert" wrap="square" rtlCol="0">
            <a:spAutoFit/>
          </a:bodyPr>
          <a:lstStyle/>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ja-JP" altLang="en-US" sz="1400" dirty="0"/>
          </a:p>
        </p:txBody>
      </p:sp>
    </p:spTree>
    <p:extLst>
      <p:ext uri="{BB962C8B-B14F-4D97-AF65-F5344CB8AC3E}">
        <p14:creationId xmlns:p14="http://schemas.microsoft.com/office/powerpoint/2010/main" val="1619043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362395" y="904009"/>
            <a:ext cx="400110" cy="1880753"/>
          </a:xfrm>
          <a:prstGeom prst="rect">
            <a:avLst/>
          </a:prstGeom>
          <a:noFill/>
          <a:ln>
            <a:solidFill>
              <a:schemeClr val="tx1"/>
            </a:solidFill>
          </a:ln>
        </p:spPr>
        <p:txBody>
          <a:bodyPr vert="eaVert" wrap="square" rtlCol="0">
            <a:spAutoFit/>
          </a:bodyPr>
          <a:lstStyle/>
          <a:p>
            <a:r>
              <a:rPr lang="ja-JP" altLang="en-US" sz="1400" dirty="0"/>
              <a:t>効果</a:t>
            </a:r>
            <a:endParaRPr lang="en-US" altLang="ja-JP" sz="1400" dirty="0"/>
          </a:p>
        </p:txBody>
      </p:sp>
      <p:sp>
        <p:nvSpPr>
          <p:cNvPr id="5" name="テキスト ボックス 4"/>
          <p:cNvSpPr txBox="1"/>
          <p:nvPr/>
        </p:nvSpPr>
        <p:spPr>
          <a:xfrm>
            <a:off x="11362395" y="190698"/>
            <a:ext cx="400110" cy="713310"/>
          </a:xfrm>
          <a:prstGeom prst="rect">
            <a:avLst/>
          </a:prstGeom>
          <a:noFill/>
          <a:ln>
            <a:solidFill>
              <a:schemeClr val="tx1"/>
            </a:solidFill>
          </a:ln>
        </p:spPr>
        <p:txBody>
          <a:bodyPr vert="eaVert" wrap="square" rtlCol="0">
            <a:spAutoFit/>
          </a:bodyPr>
          <a:lstStyle/>
          <a:p>
            <a:r>
              <a:rPr lang="ja-JP" altLang="en-US" sz="1400" dirty="0" smtClean="0"/>
              <a:t>音響</a:t>
            </a:r>
            <a:endParaRPr kumimoji="1" lang="ja-JP" altLang="en-US" sz="1400" dirty="0"/>
          </a:p>
        </p:txBody>
      </p:sp>
      <p:sp>
        <p:nvSpPr>
          <p:cNvPr id="7" name="テキスト ボックス 6"/>
          <p:cNvSpPr txBox="1"/>
          <p:nvPr/>
        </p:nvSpPr>
        <p:spPr>
          <a:xfrm>
            <a:off x="11358930" y="2784762"/>
            <a:ext cx="400110" cy="3813465"/>
          </a:xfrm>
          <a:prstGeom prst="rect">
            <a:avLst/>
          </a:prstGeom>
          <a:noFill/>
          <a:ln>
            <a:solidFill>
              <a:schemeClr val="tx1"/>
            </a:solidFill>
          </a:ln>
        </p:spPr>
        <p:txBody>
          <a:bodyPr vert="eaVert" wrap="square" rtlCol="0">
            <a:spAutoFit/>
          </a:bodyPr>
          <a:lstStyle/>
          <a:p>
            <a:r>
              <a:rPr lang="ja-JP" altLang="en-US" sz="1400" dirty="0"/>
              <a:t>セリフ</a:t>
            </a:r>
            <a:endParaRPr lang="en-US" altLang="ja-JP" sz="1400" dirty="0"/>
          </a:p>
        </p:txBody>
      </p:sp>
      <p:sp>
        <p:nvSpPr>
          <p:cNvPr id="11" name="テキスト ボックス 10"/>
          <p:cNvSpPr txBox="1"/>
          <p:nvPr/>
        </p:nvSpPr>
        <p:spPr>
          <a:xfrm>
            <a:off x="3201271" y="2784763"/>
            <a:ext cx="8156079" cy="3813463"/>
          </a:xfrm>
          <a:prstGeom prst="rect">
            <a:avLst/>
          </a:prstGeom>
          <a:noFill/>
          <a:ln>
            <a:solidFill>
              <a:schemeClr val="tx1"/>
            </a:solidFill>
          </a:ln>
        </p:spPr>
        <p:txBody>
          <a:bodyPr vert="eaVert" wrap="square" rtlCol="0">
            <a:spAutoFit/>
          </a:bodyPr>
          <a:lstStyle/>
          <a:p>
            <a:r>
              <a:rPr lang="ja-JP" altLang="ja-JP" sz="1400" dirty="0"/>
              <a:t>★ナレ</a:t>
            </a:r>
          </a:p>
          <a:p>
            <a:r>
              <a:rPr lang="ja-JP" altLang="ja-JP" sz="1400" dirty="0"/>
              <a:t>　そう告げると眩いばかりの光が、不軽菩薩を包み込みました。</a:t>
            </a:r>
          </a:p>
          <a:p>
            <a:r>
              <a:rPr lang="ja-JP" altLang="ja-JP" sz="1400" dirty="0"/>
              <a:t>（光の模した何かから不軽菩薩が現れる）</a:t>
            </a:r>
          </a:p>
          <a:p>
            <a:r>
              <a:rPr lang="ja-JP" altLang="ja-JP" sz="1400" dirty="0"/>
              <a:t>光の中から現れた不軽菩薩は、若々しく寿命を増し、さらに修行に励むことができました。それを見ていた人々は、その御利益に大変に驚きました</a:t>
            </a:r>
            <a:r>
              <a:rPr lang="ja-JP" altLang="ja-JP" sz="1400" dirty="0" smtClean="0"/>
              <a:t>。</a:t>
            </a:r>
            <a:endParaRPr lang="en-US" altLang="ja-JP" sz="1400" dirty="0" smtClean="0"/>
          </a:p>
          <a:p>
            <a:endParaRPr lang="ja-JP" altLang="ja-JP" sz="1400" dirty="0"/>
          </a:p>
          <a:p>
            <a:r>
              <a:rPr lang="ja-JP" altLang="ja-JP" sz="1400" dirty="0"/>
              <a:t>★老人</a:t>
            </a:r>
          </a:p>
          <a:p>
            <a:r>
              <a:rPr lang="ja-JP" altLang="ja-JP" sz="1400" dirty="0"/>
              <a:t>　おおなんと尊いお姿</a:t>
            </a:r>
          </a:p>
          <a:p>
            <a:endParaRPr lang="en-US" altLang="ja-JP" sz="1400" dirty="0" smtClean="0"/>
          </a:p>
          <a:p>
            <a:r>
              <a:rPr lang="ja-JP" altLang="ja-JP" sz="1400" dirty="0" smtClean="0"/>
              <a:t>★</a:t>
            </a:r>
            <a:r>
              <a:rPr lang="ja-JP" altLang="ja-JP" sz="1400" dirty="0"/>
              <a:t>男性</a:t>
            </a:r>
          </a:p>
          <a:p>
            <a:r>
              <a:rPr lang="ja-JP" altLang="ja-JP" sz="1400" dirty="0"/>
              <a:t>　あの不軽菩薩がこんな尊いお姿に</a:t>
            </a:r>
          </a:p>
          <a:p>
            <a:endParaRPr lang="en-US" altLang="ja-JP" sz="1400" dirty="0" smtClean="0"/>
          </a:p>
          <a:p>
            <a:r>
              <a:rPr lang="ja-JP" altLang="ja-JP" sz="1400" dirty="0" smtClean="0"/>
              <a:t>★夫婦</a:t>
            </a:r>
            <a:endParaRPr lang="en-US" altLang="ja-JP" sz="1400" dirty="0" smtClean="0"/>
          </a:p>
          <a:p>
            <a:endParaRPr lang="ja-JP" altLang="ja-JP" sz="1400" dirty="0"/>
          </a:p>
          <a:p>
            <a:endParaRPr lang="en-US" altLang="ja-JP" sz="1400" dirty="0" smtClean="0"/>
          </a:p>
          <a:p>
            <a:endParaRPr lang="en-US" altLang="ja-JP" sz="1400" dirty="0" smtClean="0"/>
          </a:p>
          <a:p>
            <a:r>
              <a:rPr lang="ja-JP" altLang="ja-JP" sz="1400" dirty="0" smtClean="0"/>
              <a:t>★</a:t>
            </a:r>
            <a:r>
              <a:rPr lang="ja-JP" altLang="ja-JP" sz="1400" dirty="0"/>
              <a:t>ナレ</a:t>
            </a:r>
          </a:p>
          <a:p>
            <a:r>
              <a:rPr lang="ja-JP" altLang="en-US" sz="1400" dirty="0" smtClean="0"/>
              <a:t>　</a:t>
            </a:r>
            <a:r>
              <a:rPr lang="ja-JP" altLang="ja-JP" sz="1400" dirty="0" smtClean="0"/>
              <a:t>この</a:t>
            </a:r>
            <a:r>
              <a:rPr lang="ja-JP" altLang="ja-JP" sz="1400" dirty="0"/>
              <a:t>様子を目の当たりにした人々は、ことごとく常不軽菩薩を見習って、みんなの本当のしあわせのために、南無妙法蓮華経を唱えて励むようになりました。</a:t>
            </a:r>
          </a:p>
          <a:p>
            <a:r>
              <a:rPr lang="en-US" altLang="ja-JP" sz="1400" dirty="0"/>
              <a:t> </a:t>
            </a:r>
            <a:endParaRPr lang="ja-JP" altLang="ja-JP" sz="1400" dirty="0"/>
          </a:p>
          <a:p>
            <a:r>
              <a:rPr lang="ja-JP" altLang="ja-JP" sz="1400" dirty="0"/>
              <a:t>　これは、昔々のお話。インドに生まれたブッダが、生まれ変わる前の、ずっとずっと前のお話です</a:t>
            </a:r>
            <a:r>
              <a:rPr lang="ja-JP" altLang="ja-JP" sz="1400" dirty="0" smtClean="0"/>
              <a:t>。</a:t>
            </a:r>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ja-JP" altLang="ja-JP" sz="1400" dirty="0"/>
          </a:p>
        </p:txBody>
      </p:sp>
      <p:sp>
        <p:nvSpPr>
          <p:cNvPr id="12" name="テキスト ボックス 11"/>
          <p:cNvSpPr txBox="1"/>
          <p:nvPr/>
        </p:nvSpPr>
        <p:spPr>
          <a:xfrm>
            <a:off x="3197763" y="904009"/>
            <a:ext cx="8156079" cy="1877287"/>
          </a:xfrm>
          <a:prstGeom prst="rect">
            <a:avLst/>
          </a:prstGeom>
          <a:noFill/>
          <a:ln>
            <a:solidFill>
              <a:schemeClr val="tx1"/>
            </a:solidFill>
          </a:ln>
        </p:spPr>
        <p:txBody>
          <a:bodyPr vert="eaVert" wrap="square" rtlCol="0">
            <a:spAutoFit/>
          </a:bodyPr>
          <a:lstStyle/>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r>
              <a:rPr lang="ja-JP" altLang="en-US" sz="1400" dirty="0" smtClean="0"/>
              <a:t>■</a:t>
            </a:r>
            <a:r>
              <a:rPr lang="ja-JP" altLang="en-US" sz="1400" dirty="0"/>
              <a:t>老人</a:t>
            </a:r>
            <a:endParaRPr lang="en-US" altLang="ja-JP" sz="1400" dirty="0"/>
          </a:p>
          <a:p>
            <a:r>
              <a:rPr lang="ja-JP" altLang="en-US" sz="1400" dirty="0"/>
              <a:t>　</a:t>
            </a:r>
            <a:r>
              <a:rPr lang="ja-JP" altLang="en-US" sz="1400" dirty="0" smtClean="0"/>
              <a:t>驚く老人</a:t>
            </a:r>
            <a:endParaRPr lang="en-US" altLang="ja-JP" sz="1400" dirty="0"/>
          </a:p>
          <a:p>
            <a:endParaRPr lang="en-US" altLang="ja-JP" sz="1400" dirty="0"/>
          </a:p>
          <a:p>
            <a:r>
              <a:rPr lang="ja-JP" altLang="en-US" sz="1400" dirty="0" smtClean="0"/>
              <a:t>■</a:t>
            </a:r>
            <a:r>
              <a:rPr lang="ja-JP" altLang="en-US" sz="1400" dirty="0"/>
              <a:t>男性</a:t>
            </a:r>
            <a:endParaRPr lang="en-US" altLang="ja-JP" sz="1400" dirty="0"/>
          </a:p>
          <a:p>
            <a:r>
              <a:rPr lang="ja-JP" altLang="en-US" sz="1400" dirty="0"/>
              <a:t>　</a:t>
            </a:r>
            <a:r>
              <a:rPr lang="ja-JP" altLang="en-US" sz="1400" dirty="0" smtClean="0"/>
              <a:t>合掌しながら</a:t>
            </a:r>
            <a:endParaRPr lang="en-US" altLang="ja-JP" sz="1400" dirty="0"/>
          </a:p>
          <a:p>
            <a:endParaRPr lang="en-US" altLang="ja-JP" sz="1400" dirty="0" smtClean="0"/>
          </a:p>
          <a:p>
            <a:r>
              <a:rPr lang="ja-JP" altLang="en-US" sz="1400" dirty="0" smtClean="0"/>
              <a:t>■夫婦</a:t>
            </a:r>
            <a:endParaRPr lang="en-US" altLang="ja-JP" sz="1400" dirty="0" smtClean="0"/>
          </a:p>
          <a:p>
            <a:r>
              <a:rPr lang="ja-JP" altLang="en-US" sz="1400" dirty="0"/>
              <a:t>　</a:t>
            </a:r>
            <a:r>
              <a:rPr lang="ja-JP" altLang="ja-JP" sz="1400" dirty="0" smtClean="0"/>
              <a:t>思わず</a:t>
            </a:r>
            <a:r>
              <a:rPr lang="ja-JP" altLang="ja-JP" sz="1400" dirty="0"/>
              <a:t>手を合わせて</a:t>
            </a:r>
            <a:r>
              <a:rPr lang="ja-JP" altLang="ja-JP" sz="1400" dirty="0" smtClean="0"/>
              <a:t>拝む</a:t>
            </a:r>
            <a:endParaRPr lang="en-US" altLang="ja-JP" sz="1400" dirty="0" smtClean="0"/>
          </a:p>
          <a:p>
            <a:endParaRPr lang="en-US" altLang="ja-JP" sz="1400" dirty="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smtClean="0"/>
          </a:p>
          <a:p>
            <a:endParaRPr lang="en-US" altLang="ja-JP" sz="1400" dirty="0"/>
          </a:p>
          <a:p>
            <a:endParaRPr lang="ja-JP" altLang="ja-JP" sz="1400" dirty="0"/>
          </a:p>
          <a:p>
            <a:endParaRPr lang="en-US" altLang="ja-JP" sz="1400" dirty="0"/>
          </a:p>
        </p:txBody>
      </p:sp>
      <p:sp>
        <p:nvSpPr>
          <p:cNvPr id="13" name="テキスト ボックス 12"/>
          <p:cNvSpPr txBox="1"/>
          <p:nvPr/>
        </p:nvSpPr>
        <p:spPr>
          <a:xfrm>
            <a:off x="3197713" y="187233"/>
            <a:ext cx="8156079" cy="713310"/>
          </a:xfrm>
          <a:prstGeom prst="rect">
            <a:avLst/>
          </a:prstGeom>
          <a:noFill/>
          <a:ln>
            <a:solidFill>
              <a:schemeClr val="tx1"/>
            </a:solidFill>
          </a:ln>
        </p:spPr>
        <p:txBody>
          <a:bodyPr vert="eaVert" wrap="square" rtlCol="0">
            <a:spAutoFit/>
          </a:bodyPr>
          <a:lstStyle/>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ja-JP" altLang="en-US" sz="1400" dirty="0"/>
          </a:p>
        </p:txBody>
      </p:sp>
    </p:spTree>
    <p:extLst>
      <p:ext uri="{BB962C8B-B14F-4D97-AF65-F5344CB8AC3E}">
        <p14:creationId xmlns:p14="http://schemas.microsoft.com/office/powerpoint/2010/main" val="3044027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362395" y="904009"/>
            <a:ext cx="400110" cy="1880753"/>
          </a:xfrm>
          <a:prstGeom prst="rect">
            <a:avLst/>
          </a:prstGeom>
          <a:noFill/>
          <a:ln>
            <a:solidFill>
              <a:schemeClr val="tx1"/>
            </a:solidFill>
          </a:ln>
        </p:spPr>
        <p:txBody>
          <a:bodyPr vert="eaVert" wrap="square" rtlCol="0">
            <a:spAutoFit/>
          </a:bodyPr>
          <a:lstStyle/>
          <a:p>
            <a:r>
              <a:rPr lang="ja-JP" altLang="en-US" sz="1400" dirty="0"/>
              <a:t>効果</a:t>
            </a:r>
            <a:endParaRPr lang="en-US" altLang="ja-JP" sz="1400" dirty="0"/>
          </a:p>
        </p:txBody>
      </p:sp>
      <p:sp>
        <p:nvSpPr>
          <p:cNvPr id="5" name="テキスト ボックス 4"/>
          <p:cNvSpPr txBox="1"/>
          <p:nvPr/>
        </p:nvSpPr>
        <p:spPr>
          <a:xfrm>
            <a:off x="11362395" y="190698"/>
            <a:ext cx="400110" cy="713310"/>
          </a:xfrm>
          <a:prstGeom prst="rect">
            <a:avLst/>
          </a:prstGeom>
          <a:noFill/>
          <a:ln>
            <a:solidFill>
              <a:schemeClr val="tx1"/>
            </a:solidFill>
          </a:ln>
        </p:spPr>
        <p:txBody>
          <a:bodyPr vert="eaVert" wrap="square" rtlCol="0">
            <a:spAutoFit/>
          </a:bodyPr>
          <a:lstStyle/>
          <a:p>
            <a:r>
              <a:rPr lang="ja-JP" altLang="en-US" sz="1400" dirty="0" smtClean="0"/>
              <a:t>音響</a:t>
            </a:r>
            <a:endParaRPr kumimoji="1" lang="ja-JP" altLang="en-US" sz="1400" dirty="0"/>
          </a:p>
        </p:txBody>
      </p:sp>
      <p:sp>
        <p:nvSpPr>
          <p:cNvPr id="7" name="テキスト ボックス 6"/>
          <p:cNvSpPr txBox="1"/>
          <p:nvPr/>
        </p:nvSpPr>
        <p:spPr>
          <a:xfrm>
            <a:off x="11358930" y="2784762"/>
            <a:ext cx="400110" cy="3813465"/>
          </a:xfrm>
          <a:prstGeom prst="rect">
            <a:avLst/>
          </a:prstGeom>
          <a:noFill/>
          <a:ln>
            <a:solidFill>
              <a:schemeClr val="tx1"/>
            </a:solidFill>
          </a:ln>
        </p:spPr>
        <p:txBody>
          <a:bodyPr vert="eaVert" wrap="square" rtlCol="0">
            <a:spAutoFit/>
          </a:bodyPr>
          <a:lstStyle/>
          <a:p>
            <a:r>
              <a:rPr lang="ja-JP" altLang="en-US" sz="1400" dirty="0"/>
              <a:t>セリフ</a:t>
            </a:r>
            <a:endParaRPr lang="en-US" altLang="ja-JP" sz="1400" dirty="0"/>
          </a:p>
        </p:txBody>
      </p:sp>
      <p:sp>
        <p:nvSpPr>
          <p:cNvPr id="11" name="テキスト ボックス 10"/>
          <p:cNvSpPr txBox="1"/>
          <p:nvPr/>
        </p:nvSpPr>
        <p:spPr>
          <a:xfrm>
            <a:off x="3201272" y="2784763"/>
            <a:ext cx="8156079" cy="3813463"/>
          </a:xfrm>
          <a:prstGeom prst="rect">
            <a:avLst/>
          </a:prstGeom>
          <a:noFill/>
          <a:ln>
            <a:solidFill>
              <a:schemeClr val="tx1"/>
            </a:solidFill>
          </a:ln>
        </p:spPr>
        <p:txBody>
          <a:bodyPr vert="eaVert" wrap="square" rtlCol="0">
            <a:spAutoFit/>
          </a:bodyPr>
          <a:lstStyle/>
          <a:p>
            <a:r>
              <a:rPr lang="ja-JP" altLang="ja-JP" sz="1400" dirty="0" smtClean="0"/>
              <a:t>★</a:t>
            </a:r>
            <a:r>
              <a:rPr lang="ja-JP" altLang="ja-JP" sz="1400" dirty="0"/>
              <a:t>孫</a:t>
            </a:r>
          </a:p>
          <a:p>
            <a:r>
              <a:rPr lang="ja-JP" altLang="ja-JP" sz="1400" dirty="0"/>
              <a:t>　なあ、おばあちゃん、結局、不軽菩薩は幸せや</a:t>
            </a:r>
            <a:r>
              <a:rPr lang="ja-JP" altLang="ja-JP" sz="1400" dirty="0" err="1"/>
              <a:t>っ</a:t>
            </a:r>
            <a:r>
              <a:rPr lang="ja-JP" altLang="ja-JP" sz="1400" dirty="0"/>
              <a:t>たん</a:t>
            </a:r>
            <a:r>
              <a:rPr lang="ja-JP" altLang="ja-JP" sz="1400" dirty="0" smtClean="0"/>
              <a:t>？</a:t>
            </a:r>
            <a:endParaRPr lang="en-US" altLang="ja-JP" sz="1400" dirty="0" smtClean="0"/>
          </a:p>
          <a:p>
            <a:endParaRPr lang="ja-JP" altLang="ja-JP" sz="1400" dirty="0"/>
          </a:p>
          <a:p>
            <a:r>
              <a:rPr lang="ja-JP" altLang="ja-JP" sz="1400" dirty="0"/>
              <a:t>★祖母</a:t>
            </a:r>
          </a:p>
          <a:p>
            <a:r>
              <a:rPr lang="ja-JP" altLang="en-US" sz="1400" dirty="0" smtClean="0"/>
              <a:t>　</a:t>
            </a:r>
            <a:r>
              <a:rPr lang="ja-JP" altLang="ja-JP" sz="1400" dirty="0" smtClean="0"/>
              <a:t>そう</a:t>
            </a:r>
            <a:r>
              <a:rPr lang="ja-JP" altLang="ja-JP" sz="1400" dirty="0"/>
              <a:t>やね。最後は、みんなが、みんなの幸せのために生きてくれたから、それがうれしかったんじゃないかな</a:t>
            </a:r>
            <a:r>
              <a:rPr lang="ja-JP" altLang="ja-JP" sz="1400" dirty="0" smtClean="0"/>
              <a:t>。</a:t>
            </a:r>
            <a:endParaRPr lang="en-US" altLang="ja-JP" sz="1400" dirty="0" smtClean="0"/>
          </a:p>
          <a:p>
            <a:endParaRPr lang="ja-JP" altLang="ja-JP" sz="1400" dirty="0"/>
          </a:p>
          <a:p>
            <a:r>
              <a:rPr lang="ja-JP" altLang="ja-JP" sz="1400" dirty="0"/>
              <a:t>★孫</a:t>
            </a:r>
          </a:p>
          <a:p>
            <a:r>
              <a:rPr lang="ja-JP" altLang="ja-JP" sz="1400" dirty="0"/>
              <a:t>　そんなもんかな。ようわからんわ。</a:t>
            </a:r>
          </a:p>
          <a:p>
            <a:endParaRPr lang="en-US" altLang="ja-JP" sz="1400" dirty="0" smtClean="0"/>
          </a:p>
          <a:p>
            <a:r>
              <a:rPr lang="ja-JP" altLang="ja-JP" sz="1400" dirty="0" smtClean="0"/>
              <a:t>★</a:t>
            </a:r>
            <a:r>
              <a:rPr lang="ja-JP" altLang="ja-JP" sz="1400" dirty="0"/>
              <a:t>祖母</a:t>
            </a:r>
          </a:p>
          <a:p>
            <a:r>
              <a:rPr lang="ja-JP" altLang="en-US" sz="1400" dirty="0" smtClean="0"/>
              <a:t>　</a:t>
            </a:r>
            <a:r>
              <a:rPr lang="ja-JP" altLang="ja-JP" sz="1400" dirty="0" smtClean="0"/>
              <a:t>でも</a:t>
            </a:r>
            <a:r>
              <a:rPr lang="ja-JP" altLang="ja-JP" sz="1400" dirty="0"/>
              <a:t>、人から馬鹿にされたり、無駄だと思っても、あなたが本当にみんなが笑顔で、幸せになると思ってすることなら、不軽菩薩みたいに簡単に諦めないでほしいわ。</a:t>
            </a:r>
          </a:p>
          <a:p>
            <a:r>
              <a:rPr lang="ja-JP" altLang="en-US" sz="1400" dirty="0" smtClean="0"/>
              <a:t>　</a:t>
            </a:r>
            <a:r>
              <a:rPr lang="ja-JP" altLang="ja-JP" sz="1400" dirty="0" smtClean="0"/>
              <a:t>いま</a:t>
            </a:r>
            <a:r>
              <a:rPr lang="ja-JP" altLang="ja-JP" sz="1400" dirty="0"/>
              <a:t>の自分じゃだめだなと思っても、きっと誰かがみてくれてる。仏様はみてくれてるからね</a:t>
            </a:r>
            <a:r>
              <a:rPr lang="ja-JP" altLang="ja-JP" sz="1400" dirty="0" smtClean="0"/>
              <a:t>。</a:t>
            </a:r>
            <a:endParaRPr lang="en-US" altLang="ja-JP" sz="1400" dirty="0" smtClean="0"/>
          </a:p>
          <a:p>
            <a:endParaRPr lang="ja-JP" altLang="ja-JP" sz="1400" dirty="0"/>
          </a:p>
          <a:p>
            <a:r>
              <a:rPr lang="ja-JP" altLang="ja-JP" sz="1400" dirty="0"/>
              <a:t>★孫</a:t>
            </a:r>
          </a:p>
          <a:p>
            <a:r>
              <a:rPr lang="ja-JP" altLang="ja-JP" sz="1400" dirty="0"/>
              <a:t>　そうかぁ。できるかわからんわ。いろいろある</a:t>
            </a:r>
            <a:r>
              <a:rPr lang="ja-JP" altLang="ja-JP" sz="1400" dirty="0" smtClean="0"/>
              <a:t>し</a:t>
            </a:r>
            <a:r>
              <a:rPr lang="ja-JP" altLang="en-US" sz="1400" dirty="0" smtClean="0"/>
              <a:t>・・・・・・</a:t>
            </a:r>
            <a:endParaRPr lang="en-US" altLang="ja-JP" sz="1400" dirty="0" smtClean="0"/>
          </a:p>
          <a:p>
            <a:endParaRPr lang="en-US" altLang="ja-JP" sz="1400" dirty="0"/>
          </a:p>
          <a:p>
            <a:r>
              <a:rPr lang="ja-JP" altLang="en-US" sz="1400" dirty="0" smtClean="0"/>
              <a:t>　</a:t>
            </a:r>
            <a:r>
              <a:rPr lang="ja-JP" altLang="ja-JP" sz="1400" dirty="0" smtClean="0"/>
              <a:t>なあ</a:t>
            </a:r>
            <a:r>
              <a:rPr lang="ja-JP" altLang="ja-JP" sz="1400" dirty="0"/>
              <a:t>おばあちゃん、いつもお参り</a:t>
            </a:r>
            <a:r>
              <a:rPr lang="ja-JP" altLang="ja-JP" sz="1400" dirty="0" err="1"/>
              <a:t>してるの</a:t>
            </a:r>
            <a:r>
              <a:rPr lang="ja-JP" altLang="ja-JP" sz="1400" dirty="0"/>
              <a:t>教えてくれる</a:t>
            </a:r>
            <a:r>
              <a:rPr lang="ja-JP" altLang="ja-JP" sz="1400" dirty="0" smtClean="0"/>
              <a:t>。</a:t>
            </a:r>
            <a:endParaRPr lang="en-US" altLang="ja-JP" sz="1400" dirty="0" smtClean="0"/>
          </a:p>
          <a:p>
            <a:endParaRPr lang="ja-JP" altLang="ja-JP" sz="1400" dirty="0"/>
          </a:p>
          <a:p>
            <a:r>
              <a:rPr lang="ja-JP" altLang="ja-JP" sz="1400" dirty="0"/>
              <a:t>★祖母</a:t>
            </a:r>
          </a:p>
          <a:p>
            <a:r>
              <a:rPr lang="ja-JP" altLang="ja-JP" sz="1400" dirty="0"/>
              <a:t>　</a:t>
            </a:r>
            <a:r>
              <a:rPr lang="ja-JP" altLang="ja-JP" sz="1400" dirty="0" err="1"/>
              <a:t>ええよ</a:t>
            </a:r>
            <a:r>
              <a:rPr lang="ja-JP" altLang="ja-JP" sz="1400" dirty="0"/>
              <a:t>。一緒に御看</a:t>
            </a:r>
            <a:r>
              <a:rPr lang="ja-JP" altLang="ja-JP" sz="1400" dirty="0" smtClean="0"/>
              <a:t>経</a:t>
            </a:r>
            <a:r>
              <a:rPr lang="ja-JP" altLang="en-US" sz="1400" dirty="0" smtClean="0"/>
              <a:t>する？</a:t>
            </a:r>
            <a:endParaRPr lang="ja-JP" altLang="ja-JP" sz="1400" dirty="0"/>
          </a:p>
          <a:p>
            <a:endParaRPr lang="ja-JP" altLang="ja-JP" sz="1400" dirty="0"/>
          </a:p>
          <a:p>
            <a:r>
              <a:rPr lang="ja-JP" altLang="ja-JP" sz="1400" dirty="0"/>
              <a:t>御教歌　われ道にすすむ心を照らしみて　仏は力</a:t>
            </a:r>
            <a:r>
              <a:rPr lang="ja-JP" altLang="ja-JP" sz="1400" dirty="0" err="1"/>
              <a:t>そへ</a:t>
            </a:r>
            <a:r>
              <a:rPr lang="ja-JP" altLang="ja-JP" sz="1400" dirty="0"/>
              <a:t>給ふ</a:t>
            </a:r>
            <a:r>
              <a:rPr lang="ja-JP" altLang="ja-JP" sz="1400" dirty="0" smtClean="0"/>
              <a:t>なり</a:t>
            </a:r>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ja-JP" altLang="ja-JP" sz="1400" dirty="0"/>
          </a:p>
        </p:txBody>
      </p:sp>
      <p:sp>
        <p:nvSpPr>
          <p:cNvPr id="12" name="テキスト ボックス 11"/>
          <p:cNvSpPr txBox="1"/>
          <p:nvPr/>
        </p:nvSpPr>
        <p:spPr>
          <a:xfrm>
            <a:off x="3197763" y="904009"/>
            <a:ext cx="8156079" cy="1877287"/>
          </a:xfrm>
          <a:prstGeom prst="rect">
            <a:avLst/>
          </a:prstGeom>
          <a:noFill/>
          <a:ln>
            <a:solidFill>
              <a:schemeClr val="tx1"/>
            </a:solidFill>
          </a:ln>
        </p:spPr>
        <p:txBody>
          <a:bodyPr vert="eaVert" wrap="square" rtlCol="0">
            <a:spAutoFit/>
          </a:bodyPr>
          <a:lstStyle/>
          <a:p>
            <a:r>
              <a:rPr lang="ja-JP" altLang="ja-JP" sz="1400" dirty="0"/>
              <a:t>■舞台</a:t>
            </a:r>
          </a:p>
          <a:p>
            <a:endParaRPr lang="en-US" altLang="ja-JP" sz="1400" dirty="0" smtClean="0"/>
          </a:p>
          <a:p>
            <a:endParaRPr lang="en-US" altLang="ja-JP" sz="1400" dirty="0"/>
          </a:p>
          <a:p>
            <a:endParaRPr lang="en-US" altLang="ja-JP" sz="1400" dirty="0" smtClean="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smtClean="0"/>
          </a:p>
          <a:p>
            <a:endParaRPr lang="en-US" altLang="ja-JP" sz="1400" dirty="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smtClean="0"/>
          </a:p>
          <a:p>
            <a:endParaRPr lang="en-US" altLang="ja-JP" sz="1400" dirty="0"/>
          </a:p>
          <a:p>
            <a:endParaRPr lang="ja-JP" altLang="ja-JP" sz="1400" dirty="0"/>
          </a:p>
          <a:p>
            <a:endParaRPr lang="en-US" altLang="ja-JP" sz="1400" dirty="0"/>
          </a:p>
        </p:txBody>
      </p:sp>
      <p:sp>
        <p:nvSpPr>
          <p:cNvPr id="13" name="テキスト ボックス 12"/>
          <p:cNvSpPr txBox="1"/>
          <p:nvPr/>
        </p:nvSpPr>
        <p:spPr>
          <a:xfrm>
            <a:off x="3197713" y="187233"/>
            <a:ext cx="8156079" cy="713310"/>
          </a:xfrm>
          <a:prstGeom prst="rect">
            <a:avLst/>
          </a:prstGeom>
          <a:noFill/>
          <a:ln>
            <a:solidFill>
              <a:schemeClr val="tx1"/>
            </a:solidFill>
          </a:ln>
        </p:spPr>
        <p:txBody>
          <a:bodyPr vert="eaVert" wrap="square" rtlCol="0">
            <a:spAutoFit/>
          </a:bodyPr>
          <a:lstStyle/>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ja-JP" altLang="en-US" sz="1400" dirty="0"/>
          </a:p>
        </p:txBody>
      </p:sp>
    </p:spTree>
    <p:extLst>
      <p:ext uri="{BB962C8B-B14F-4D97-AF65-F5344CB8AC3E}">
        <p14:creationId xmlns:p14="http://schemas.microsoft.com/office/powerpoint/2010/main" val="1642459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362395" y="904009"/>
            <a:ext cx="400110" cy="1880753"/>
          </a:xfrm>
          <a:prstGeom prst="rect">
            <a:avLst/>
          </a:prstGeom>
          <a:noFill/>
          <a:ln>
            <a:solidFill>
              <a:schemeClr val="tx1"/>
            </a:solidFill>
          </a:ln>
        </p:spPr>
        <p:txBody>
          <a:bodyPr vert="eaVert" wrap="square" rtlCol="0">
            <a:spAutoFit/>
          </a:bodyPr>
          <a:lstStyle/>
          <a:p>
            <a:r>
              <a:rPr lang="ja-JP" altLang="en-US" sz="1400" dirty="0"/>
              <a:t>効果</a:t>
            </a:r>
            <a:endParaRPr lang="en-US" altLang="ja-JP" sz="1400" dirty="0"/>
          </a:p>
        </p:txBody>
      </p:sp>
      <p:sp>
        <p:nvSpPr>
          <p:cNvPr id="5" name="テキスト ボックス 4"/>
          <p:cNvSpPr txBox="1"/>
          <p:nvPr/>
        </p:nvSpPr>
        <p:spPr>
          <a:xfrm>
            <a:off x="11362395" y="190698"/>
            <a:ext cx="400110" cy="713310"/>
          </a:xfrm>
          <a:prstGeom prst="rect">
            <a:avLst/>
          </a:prstGeom>
          <a:noFill/>
          <a:ln>
            <a:solidFill>
              <a:schemeClr val="tx1"/>
            </a:solidFill>
          </a:ln>
        </p:spPr>
        <p:txBody>
          <a:bodyPr vert="eaVert" wrap="square" rtlCol="0">
            <a:spAutoFit/>
          </a:bodyPr>
          <a:lstStyle/>
          <a:p>
            <a:r>
              <a:rPr lang="ja-JP" altLang="en-US" sz="1400" dirty="0" smtClean="0"/>
              <a:t>音響</a:t>
            </a:r>
            <a:endParaRPr kumimoji="1" lang="ja-JP" altLang="en-US" sz="1400" dirty="0"/>
          </a:p>
        </p:txBody>
      </p:sp>
      <p:sp>
        <p:nvSpPr>
          <p:cNvPr id="7" name="テキスト ボックス 6"/>
          <p:cNvSpPr txBox="1"/>
          <p:nvPr/>
        </p:nvSpPr>
        <p:spPr>
          <a:xfrm>
            <a:off x="11358930" y="2784762"/>
            <a:ext cx="400110" cy="3906983"/>
          </a:xfrm>
          <a:prstGeom prst="rect">
            <a:avLst/>
          </a:prstGeom>
          <a:noFill/>
          <a:ln>
            <a:solidFill>
              <a:schemeClr val="tx1"/>
            </a:solidFill>
          </a:ln>
        </p:spPr>
        <p:txBody>
          <a:bodyPr vert="eaVert" wrap="square" rtlCol="0">
            <a:spAutoFit/>
          </a:bodyPr>
          <a:lstStyle/>
          <a:p>
            <a:r>
              <a:rPr lang="ja-JP" altLang="en-US" sz="1400" dirty="0"/>
              <a:t>セリフ</a:t>
            </a:r>
            <a:endParaRPr lang="en-US" altLang="ja-JP" sz="1400" dirty="0"/>
          </a:p>
        </p:txBody>
      </p:sp>
      <p:sp>
        <p:nvSpPr>
          <p:cNvPr id="11" name="テキスト ボックス 10"/>
          <p:cNvSpPr txBox="1"/>
          <p:nvPr/>
        </p:nvSpPr>
        <p:spPr>
          <a:xfrm>
            <a:off x="185062" y="2784763"/>
            <a:ext cx="11172289" cy="3906982"/>
          </a:xfrm>
          <a:prstGeom prst="rect">
            <a:avLst/>
          </a:prstGeom>
          <a:noFill/>
          <a:ln>
            <a:solidFill>
              <a:schemeClr val="tx1"/>
            </a:solidFill>
          </a:ln>
        </p:spPr>
        <p:txBody>
          <a:bodyPr vert="eaVert" wrap="square" rtlCol="0">
            <a:spAutoFit/>
          </a:bodyPr>
          <a:lstStyle/>
          <a:p>
            <a:pPr lvl="0" eaLnBrk="0" fontAlgn="base" hangingPunct="0">
              <a:spcBef>
                <a:spcPct val="0"/>
              </a:spcBef>
              <a:spcAft>
                <a:spcPct val="0"/>
              </a:spcAft>
            </a:pP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雨</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あめ</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にも</a:t>
            </a: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まけず</a:t>
            </a: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風</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かぜ</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にも</a:t>
            </a: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まけず</a:t>
            </a: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雪</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ゆき</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にも</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夏</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なつ</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の暑</a:t>
            </a:r>
            <a:r>
              <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smtClean="0">
                <a:latin typeface="ＭＳ ゴシック" panose="020B0609070205080204" pitchFamily="49" charset="-128"/>
                <a:ea typeface="ＭＳ ゴシック" panose="020B0609070205080204" pitchFamily="49" charset="-128"/>
                <a:cs typeface="Times New Roman" panose="02020603050405020304" pitchFamily="18" charset="0"/>
              </a:rPr>
              <a:t>あ</a:t>
            </a:r>
            <a:r>
              <a:rPr kumimoji="0" lang="ja-JP" altLang="en-US" sz="1400">
                <a:latin typeface="ＭＳ ゴシック" panose="020B0609070205080204" pitchFamily="49" charset="-128"/>
                <a:ea typeface="ＭＳ ゴシック" panose="020B0609070205080204" pitchFamily="49" charset="-128"/>
                <a:cs typeface="Times New Roman" panose="02020603050405020304" pitchFamily="18" charset="0"/>
              </a:rPr>
              <a:t>つ</a:t>
            </a:r>
            <a:r>
              <a:rPr kumimoji="0" lang="en-US" altLang="ja-JP" sz="140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さにも</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まけぬ</a:t>
            </a:r>
            <a:endParaRPr kumimoji="0" lang="ja-JP" altLang="en-US" sz="1400" dirty="0"/>
          </a:p>
          <a:p>
            <a:pPr lvl="0" eaLnBrk="0" fontAlgn="base" hangingPunct="0">
              <a:spcBef>
                <a:spcPct val="0"/>
              </a:spcBef>
              <a:spcAft>
                <a:spcPct val="0"/>
              </a:spcAft>
            </a:pP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丈夫</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じょうぶ</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なからだを</a:t>
            </a: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もち慾</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よく</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は</a:t>
            </a: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なく</a:t>
            </a: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決</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けっ</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して瞋</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いか</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err="1" smtClean="0">
                <a:latin typeface="ＭＳ ゴシック" panose="020B0609070205080204" pitchFamily="49" charset="-128"/>
                <a:ea typeface="ＭＳ ゴシック" panose="020B0609070205080204" pitchFamily="49" charset="-128"/>
                <a:cs typeface="Times New Roman" panose="02020603050405020304" pitchFamily="18" charset="0"/>
              </a:rPr>
              <a:t>らず</a:t>
            </a: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いつも</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しづかにわらって</a:t>
            </a: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いる</a:t>
            </a: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
            </a:r>
            <a:b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b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一日</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いちにち</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に玄米四合</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げんまいよんごう</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と</a:t>
            </a: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味噌</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みそ</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と少</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すこ</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しの</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野菜</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やさい</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を</a:t>
            </a: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たべ</a:t>
            </a: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endParaRPr kumimoji="0" lang="ja-JP" altLang="en-US" sz="1400" dirty="0"/>
          </a:p>
          <a:p>
            <a:pPr lvl="0" eaLnBrk="0" fontAlgn="base" hangingPunct="0">
              <a:spcBef>
                <a:spcPct val="0"/>
              </a:spcBef>
              <a:spcAft>
                <a:spcPct val="0"/>
              </a:spcAft>
            </a:pP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あらゆることをじぶんをかんじょうに入れず</a:t>
            </a: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に</a:t>
            </a: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endParaRPr kumimoji="0" lang="ja-JP" altLang="en-US" sz="1400" dirty="0"/>
          </a:p>
          <a:p>
            <a:pPr lvl="0" eaLnBrk="0" fontAlgn="base" hangingPunct="0">
              <a:spcBef>
                <a:spcPct val="0"/>
              </a:spcBef>
              <a:spcAft>
                <a:spcPct val="0"/>
              </a:spcAft>
            </a:pP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よくみききし　わかりそして</a:t>
            </a: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わすれず</a:t>
            </a: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
            </a:r>
            <a:b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b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野原</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のはら</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の松</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まつ</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の</a:t>
            </a:r>
            <a:endPar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林</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はやし</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の蔭</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かげ</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の</a:t>
            </a: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小</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ちい</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さな萓</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かや</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ぶきの</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小屋</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こや</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にいて</a:t>
            </a:r>
            <a:b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b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東</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ひがし</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に病気</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びょうき</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のこども</a:t>
            </a: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あれば</a:t>
            </a: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行</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い</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って</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看病</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かんびょう</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して</a:t>
            </a: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やり</a:t>
            </a: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
            </a:r>
            <a:b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b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西</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にし</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につかれた母</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はは</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あれば</a:t>
            </a: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行</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い</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って</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その稲</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いね</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の朿</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たば</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を負</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お</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ひ</a:t>
            </a: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
            </a:r>
            <a:b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b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南</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みなみ</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に死</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し</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にそう</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な</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人</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ひと</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あれば</a:t>
            </a: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endPar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行</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い</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って</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こわがらなくてもいいといい</a:t>
            </a:r>
            <a:b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b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北</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きた</a:t>
            </a:r>
            <a:r>
              <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にけんかや</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そ</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しょうが</a:t>
            </a: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あれば</a:t>
            </a: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endParaRPr kumimoji="0" lang="en-US" altLang="ja-JP" sz="14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つまらない</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からやめろといい</a:t>
            </a:r>
            <a:b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b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ひでり</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のときはなみだを</a:t>
            </a: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ながし</a:t>
            </a: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endParaRPr kumimoji="0" lang="ja-JP" altLang="en-US" sz="1400" dirty="0"/>
          </a:p>
          <a:p>
            <a:pPr lvl="0" eaLnBrk="0" fontAlgn="base" hangingPunct="0">
              <a:spcBef>
                <a:spcPct val="0"/>
              </a:spcBef>
              <a:spcAft>
                <a:spcPct val="0"/>
              </a:spcAft>
            </a:pP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さむさの</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なつは</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おろおろあるき</a:t>
            </a:r>
            <a:endParaRPr kumimoji="0" lang="ja-JP" altLang="en-US" sz="1400" dirty="0"/>
          </a:p>
          <a:p>
            <a:pPr lvl="0" eaLnBrk="0" fontAlgn="base" hangingPunct="0">
              <a:spcBef>
                <a:spcPct val="0"/>
              </a:spcBef>
              <a:spcAft>
                <a:spcPct val="0"/>
              </a:spcAft>
            </a:pP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みん</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なにで</a:t>
            </a:r>
            <a:r>
              <a:rPr kumimoji="0" lang="ja-JP" altLang="en-US" sz="1400" dirty="0" err="1">
                <a:latin typeface="ＭＳ ゴシック" panose="020B0609070205080204" pitchFamily="49" charset="-128"/>
                <a:ea typeface="ＭＳ ゴシック" panose="020B0609070205080204" pitchFamily="49" charset="-128"/>
                <a:cs typeface="Times New Roman" panose="02020603050405020304" pitchFamily="18" charset="0"/>
              </a:rPr>
              <a:t>くのぼ</a:t>
            </a: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ーとよばれほめられもせずくにも</a:t>
            </a: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されず</a:t>
            </a: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endParaRPr kumimoji="0" lang="ja-JP" altLang="en-US" sz="1400" dirty="0"/>
          </a:p>
          <a:p>
            <a:pPr lvl="0" eaLnBrk="0" fontAlgn="base" hangingPunct="0">
              <a:spcBef>
                <a:spcPct val="0"/>
              </a:spcBef>
              <a:spcAft>
                <a:spcPct val="0"/>
              </a:spcAft>
            </a:pPr>
            <a:r>
              <a:rPr kumimoji="0" lang="ja-JP" altLang="en-US" sz="1400" dirty="0">
                <a:latin typeface="ＭＳ ゴシック" panose="020B0609070205080204" pitchFamily="49" charset="-128"/>
                <a:ea typeface="ＭＳ ゴシック" panose="020B0609070205080204" pitchFamily="49" charset="-128"/>
                <a:cs typeface="Times New Roman" panose="02020603050405020304" pitchFamily="18" charset="0"/>
              </a:rPr>
              <a:t>そういうものにわたしは</a:t>
            </a: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なりたい</a:t>
            </a: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lvl="0" eaLnBrk="0" fontAlgn="base" hangingPunct="0">
              <a:spcBef>
                <a:spcPct val="0"/>
              </a:spcBef>
              <a:spcAft>
                <a:spcPct val="0"/>
              </a:spcAft>
            </a:pPr>
            <a:r>
              <a:rPr kumimoji="0" lang="ja-JP" altLang="en-US" sz="1400" dirty="0" smtClean="0">
                <a:latin typeface="ＭＳ ゴシック" panose="020B0609070205080204" pitchFamily="49" charset="-128"/>
                <a:ea typeface="ＭＳ ゴシック" panose="020B0609070205080204" pitchFamily="49" charset="-128"/>
                <a:cs typeface="Times New Roman" panose="02020603050405020304" pitchFamily="18" charset="0"/>
              </a:rPr>
              <a:t>南無妙法蓮華経</a:t>
            </a:r>
            <a:endParaRPr kumimoji="0" lang="en-US" altLang="ja-JP" sz="14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12" name="テキスト ボックス 11"/>
          <p:cNvSpPr txBox="1"/>
          <p:nvPr/>
        </p:nvSpPr>
        <p:spPr>
          <a:xfrm>
            <a:off x="181553" y="904009"/>
            <a:ext cx="11172289" cy="1877287"/>
          </a:xfrm>
          <a:prstGeom prst="rect">
            <a:avLst/>
          </a:prstGeom>
          <a:noFill/>
          <a:ln>
            <a:solidFill>
              <a:schemeClr val="tx1"/>
            </a:solidFill>
          </a:ln>
        </p:spPr>
        <p:txBody>
          <a:bodyPr vert="eaVert" wrap="square" rtlCol="0">
            <a:spAutoFit/>
          </a:bodyPr>
          <a:lstStyle/>
          <a:p>
            <a:pPr lvl="0" eaLnBrk="0" fontAlgn="base" hangingPunct="0">
              <a:spcBef>
                <a:spcPct val="0"/>
              </a:spcBef>
              <a:spcAft>
                <a:spcPct val="0"/>
              </a:spcAft>
            </a:pPr>
            <a:r>
              <a:rPr kumimoji="0" lang="ja-JP" altLang="ja-JP" sz="1400" dirty="0">
                <a:latin typeface="ＭＳ ゴシック" panose="020B0609070205080204" pitchFamily="49" charset="-128"/>
                <a:ea typeface="ＭＳ ゴシック" panose="020B0609070205080204" pitchFamily="49" charset="-128"/>
                <a:cs typeface="Times New Roman" panose="02020603050405020304" pitchFamily="18" charset="0"/>
              </a:rPr>
              <a:t>■出演者全員で朗読</a:t>
            </a:r>
            <a:endParaRPr kumimoji="0" lang="ja-JP"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smtClean="0"/>
          </a:p>
          <a:p>
            <a:endParaRPr lang="en-US" altLang="ja-JP" sz="1400" dirty="0" smtClean="0"/>
          </a:p>
          <a:p>
            <a:endParaRPr lang="en-US" altLang="ja-JP" sz="1400" dirty="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a:p>
          <a:p>
            <a:endParaRPr lang="en-US" altLang="ja-JP" sz="1400" dirty="0" smtClean="0"/>
          </a:p>
          <a:p>
            <a:endParaRPr lang="en-US" altLang="ja-JP" sz="1400" dirty="0" smtClean="0"/>
          </a:p>
          <a:p>
            <a:endParaRPr lang="en-US" altLang="ja-JP" sz="1400" dirty="0"/>
          </a:p>
          <a:p>
            <a:endParaRPr lang="ja-JP" altLang="ja-JP" sz="1400" dirty="0"/>
          </a:p>
          <a:p>
            <a:endParaRPr lang="en-US" altLang="ja-JP" sz="1400" dirty="0"/>
          </a:p>
        </p:txBody>
      </p:sp>
      <p:sp>
        <p:nvSpPr>
          <p:cNvPr id="13" name="テキスト ボックス 12"/>
          <p:cNvSpPr txBox="1"/>
          <p:nvPr/>
        </p:nvSpPr>
        <p:spPr>
          <a:xfrm>
            <a:off x="181503" y="187233"/>
            <a:ext cx="11172289" cy="713310"/>
          </a:xfrm>
          <a:prstGeom prst="rect">
            <a:avLst/>
          </a:prstGeom>
          <a:noFill/>
          <a:ln>
            <a:solidFill>
              <a:schemeClr val="tx1"/>
            </a:solidFill>
          </a:ln>
        </p:spPr>
        <p:txBody>
          <a:bodyPr vert="eaVert" wrap="square" rtlCol="0">
            <a:spAutoFit/>
          </a:bodyPr>
          <a:lstStyle/>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smtClean="0"/>
          </a:p>
          <a:p>
            <a:endParaRPr lang="en-US" altLang="ja-JP" sz="1400" dirty="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en-US" altLang="ja-JP" sz="1400" dirty="0"/>
          </a:p>
          <a:p>
            <a:endParaRPr lang="en-US" altLang="ja-JP" sz="1400" dirty="0" smtClean="0"/>
          </a:p>
          <a:p>
            <a:endParaRPr kumimoji="1" lang="ja-JP" altLang="en-US" sz="1400" dirty="0"/>
          </a:p>
        </p:txBody>
      </p:sp>
    </p:spTree>
    <p:extLst>
      <p:ext uri="{BB962C8B-B14F-4D97-AF65-F5344CB8AC3E}">
        <p14:creationId xmlns:p14="http://schemas.microsoft.com/office/powerpoint/2010/main" val="185283442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908</TotalTime>
  <Words>583</Words>
  <Application>Microsoft Office PowerPoint</Application>
  <PresentationFormat>ワイド画面</PresentationFormat>
  <Paragraphs>1698</Paragraphs>
  <Slides>15</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15</vt:i4>
      </vt:variant>
    </vt:vector>
  </HeadingPairs>
  <TitlesOfParts>
    <vt:vector size="22" baseType="lpstr">
      <vt:lpstr>ＭＳ Ｐゴシック</vt:lpstr>
      <vt:lpstr>ＭＳ ゴシック</vt:lpstr>
      <vt:lpstr>Arial</vt:lpstr>
      <vt:lpstr>Calibri</vt:lpstr>
      <vt:lpstr>Calibri Light</vt:lpstr>
      <vt:lpstr>Times New Roman</vt:lpstr>
      <vt:lpstr>Office テーマ</vt:lpstr>
      <vt:lpstr>人を軽しめない修行者 不軽菩薩の話</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不軽菩薩の話（仮） シナリオ台本</dc:title>
  <dc:creator>master Myofukuji</dc:creator>
  <cp:lastModifiedBy>master Myofukuji</cp:lastModifiedBy>
  <cp:revision>30</cp:revision>
  <dcterms:created xsi:type="dcterms:W3CDTF">2015-03-13T03:25:59Z</dcterms:created>
  <dcterms:modified xsi:type="dcterms:W3CDTF">2015-05-22T08:12:34Z</dcterms:modified>
</cp:coreProperties>
</file>